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7"/>
  </p:notesMasterIdLst>
  <p:handoutMasterIdLst>
    <p:handoutMasterId r:id="rId18"/>
  </p:handoutMasterIdLst>
  <p:sldIdLst>
    <p:sldId id="258" r:id="rId5"/>
    <p:sldId id="393" r:id="rId6"/>
    <p:sldId id="394" r:id="rId7"/>
    <p:sldId id="395" r:id="rId8"/>
    <p:sldId id="397" r:id="rId9"/>
    <p:sldId id="399" r:id="rId10"/>
    <p:sldId id="400" r:id="rId11"/>
    <p:sldId id="401" r:id="rId12"/>
    <p:sldId id="402" r:id="rId13"/>
    <p:sldId id="403" r:id="rId14"/>
    <p:sldId id="282" r:id="rId15"/>
    <p:sldId id="28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1DF2"/>
    <a:srgbClr val="FFFFFF"/>
    <a:srgbClr val="1859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94094" autoAdjust="0"/>
  </p:normalViewPr>
  <p:slideViewPr>
    <p:cSldViewPr snapToGrid="0">
      <p:cViewPr>
        <p:scale>
          <a:sx n="76" d="100"/>
          <a:sy n="76" d="100"/>
        </p:scale>
        <p:origin x="-384" y="192"/>
      </p:cViewPr>
      <p:guideLst>
        <p:guide orient="horz" pos="2160"/>
        <p:guide pos="3840"/>
      </p:guideLst>
    </p:cSldViewPr>
  </p:slideViewPr>
  <p:outlineViewPr>
    <p:cViewPr>
      <p:scale>
        <a:sx n="33" d="100"/>
        <a:sy n="33" d="100"/>
      </p:scale>
      <p:origin x="0" y="-5466"/>
    </p:cViewPr>
  </p:outlineViewPr>
  <p:notesTextViewPr>
    <p:cViewPr>
      <p:scale>
        <a:sx n="3" d="2"/>
        <a:sy n="3" d="2"/>
      </p:scale>
      <p:origin x="0" y="0"/>
    </p:cViewPr>
  </p:notesTextViewPr>
  <p:sorterViewPr>
    <p:cViewPr>
      <p:scale>
        <a:sx n="66" d="100"/>
        <a:sy n="66" d="100"/>
      </p:scale>
      <p:origin x="0" y="-168"/>
    </p:cViewPr>
  </p:sorterViewPr>
  <p:notesViewPr>
    <p:cSldViewPr snapToGrid="0">
      <p:cViewPr varScale="1">
        <p:scale>
          <a:sx n="68" d="100"/>
          <a:sy n="68" d="100"/>
        </p:scale>
        <p:origin x="280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E08F2E-5F06-4CE2-A139-452A1382A6F0}" type="datetimeFigureOut">
              <a:rPr lang="en-US"/>
              <a:t>8/8/2019</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28588A-5C4E-401A-AECC-B6F63A9DE965}" type="slidenum">
              <a:rPr/>
              <a:t>‹#›</a:t>
            </a:fld>
            <a:endParaRPr/>
          </a:p>
        </p:txBody>
      </p:sp>
    </p:spTree>
    <p:extLst>
      <p:ext uri="{BB962C8B-B14F-4D97-AF65-F5344CB8AC3E}">
        <p14:creationId xmlns:p14="http://schemas.microsoft.com/office/powerpoint/2010/main" val="10599797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4C5DC6-1594-414D-9341-ABA08739246C}" type="datetimeFigureOut">
              <a:rPr lang="en-US"/>
              <a:t>8/8/2019</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542409-6A04-4DC6-AC3A-D3758287A8F2}" type="slidenum">
              <a:rPr/>
              <a:t>‹#›</a:t>
            </a:fld>
            <a:endParaRPr/>
          </a:p>
        </p:txBody>
      </p:sp>
    </p:spTree>
    <p:extLst>
      <p:ext uri="{BB962C8B-B14F-4D97-AF65-F5344CB8AC3E}">
        <p14:creationId xmlns:p14="http://schemas.microsoft.com/office/powerpoint/2010/main" val="254115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1</a:t>
            </a:fld>
            <a:endParaRPr lang="en-US"/>
          </a:p>
        </p:txBody>
      </p:sp>
    </p:spTree>
    <p:extLst>
      <p:ext uri="{BB962C8B-B14F-4D97-AF65-F5344CB8AC3E}">
        <p14:creationId xmlns:p14="http://schemas.microsoft.com/office/powerpoint/2010/main" val="330082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2</a:t>
            </a:fld>
            <a:endParaRPr lang="en-US"/>
          </a:p>
        </p:txBody>
      </p:sp>
    </p:spTree>
    <p:extLst>
      <p:ext uri="{BB962C8B-B14F-4D97-AF65-F5344CB8AC3E}">
        <p14:creationId xmlns:p14="http://schemas.microsoft.com/office/powerpoint/2010/main" val="89730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5</a:t>
            </a:fld>
            <a:endParaRPr lang="en-US"/>
          </a:p>
        </p:txBody>
      </p:sp>
    </p:spTree>
    <p:extLst>
      <p:ext uri="{BB962C8B-B14F-4D97-AF65-F5344CB8AC3E}">
        <p14:creationId xmlns:p14="http://schemas.microsoft.com/office/powerpoint/2010/main" val="4544052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Puffy white clouds in deep blue sky" title="Slide Design Picture"/>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7400"/>
            <a:ext cx="1490472" cy="3886200"/>
          </a:xfrm>
          <a:prstGeom prst="rect">
            <a:avLst/>
          </a:prstGeom>
        </p:spPr>
      </p:pic>
      <p:sp>
        <p:nvSpPr>
          <p:cNvPr id="9" name="Rectangle 8"/>
          <p:cNvSpPr/>
          <p:nvPr/>
        </p:nvSpPr>
        <p:spPr>
          <a:xfrm>
            <a:off x="1600200" y="0"/>
            <a:ext cx="5029200" cy="5943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0" name="Picture 9" descr="Closeup of plant shoot" title="Slide Design Picture"/>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739128" y="2057400"/>
            <a:ext cx="2060767" cy="3886200"/>
          </a:xfrm>
          <a:prstGeom prst="rect">
            <a:avLst/>
          </a:prstGeom>
        </p:spPr>
      </p:pic>
      <p:pic>
        <p:nvPicPr>
          <p:cNvPr id="11" name="Picture 10" descr="Waves" title="Slide Design Picture"/>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8909623" y="2057400"/>
            <a:ext cx="3282696" cy="3886200"/>
          </a:xfrm>
          <a:prstGeom prst="rect">
            <a:avLst/>
          </a:prstGeom>
        </p:spPr>
      </p:pic>
      <p:sp>
        <p:nvSpPr>
          <p:cNvPr id="2" name="Title 1"/>
          <p:cNvSpPr>
            <a:spLocks noGrp="1"/>
          </p:cNvSpPr>
          <p:nvPr>
            <p:ph type="ctrTitle"/>
          </p:nvPr>
        </p:nvSpPr>
        <p:spPr>
          <a:xfrm>
            <a:off x="1751777" y="3019706"/>
            <a:ext cx="4846320" cy="2387600"/>
          </a:xfrm>
        </p:spPr>
        <p:txBody>
          <a:bodyPr anchor="b">
            <a:normAutofit/>
          </a:bodyPr>
          <a:lstStyle>
            <a:lvl1pPr algn="l">
              <a:lnSpc>
                <a:spcPct val="90000"/>
              </a:lnSpc>
              <a:defRPr sz="4800">
                <a:solidFill>
                  <a:schemeClr val="bg1"/>
                </a:solidFill>
              </a:defRPr>
            </a:lvl1pPr>
          </a:lstStyle>
          <a:p>
            <a:r>
              <a:rPr lang="vi-VN"/>
              <a:t>Click to edit Master title style</a:t>
            </a:r>
            <a:endParaRPr/>
          </a:p>
        </p:txBody>
      </p:sp>
      <p:sp>
        <p:nvSpPr>
          <p:cNvPr id="3" name="Subtitle 2"/>
          <p:cNvSpPr>
            <a:spLocks noGrp="1"/>
          </p:cNvSpPr>
          <p:nvPr>
            <p:ph type="subTitle" idx="1"/>
          </p:nvPr>
        </p:nvSpPr>
        <p:spPr>
          <a:xfrm>
            <a:off x="1751777" y="5381894"/>
            <a:ext cx="4846320" cy="448056"/>
          </a:xfrm>
        </p:spPr>
        <p:txBody>
          <a:bodyPr>
            <a:norm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Click to edit Master subtitle style</a:t>
            </a:r>
            <a:endParaRPr/>
          </a:p>
        </p:txBody>
      </p:sp>
    </p:spTree>
    <p:extLst>
      <p:ext uri="{BB962C8B-B14F-4D97-AF65-F5344CB8AC3E}">
        <p14:creationId xmlns:p14="http://schemas.microsoft.com/office/powerpoint/2010/main" val="69873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Click to edit Master title style</a:t>
            </a:r>
            <a:endParaRPr/>
          </a:p>
        </p:txBody>
      </p:sp>
      <p:sp>
        <p:nvSpPr>
          <p:cNvPr id="3" name="Vertical Text Placeholder 2"/>
          <p:cNvSpPr>
            <a:spLocks noGrp="1"/>
          </p:cNvSpPr>
          <p:nvPr>
            <p:ph type="body" orient="vert" idx="1"/>
          </p:nvPr>
        </p:nvSpPr>
        <p:spPr/>
        <p:txBody>
          <a:bodyPr vert="eaVert"/>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4" name="Date Placeholder 3"/>
          <p:cNvSpPr>
            <a:spLocks noGrp="1"/>
          </p:cNvSpPr>
          <p:nvPr>
            <p:ph type="dt" sz="half" idx="10"/>
          </p:nvPr>
        </p:nvSpPr>
        <p:spPr/>
        <p:txBody>
          <a:bodyPr/>
          <a:lstStyle/>
          <a:p>
            <a:r>
              <a:t>July 22, 2012</a:t>
            </a:r>
          </a:p>
        </p:txBody>
      </p:sp>
      <p:sp>
        <p:nvSpPr>
          <p:cNvPr id="5" name="Footer Placeholder 4"/>
          <p:cNvSpPr>
            <a:spLocks noGrp="1"/>
          </p:cNvSpPr>
          <p:nvPr>
            <p:ph type="ftr" sz="quarter" idx="11"/>
          </p:nvPr>
        </p:nvSpPr>
        <p:spPr/>
        <p:txBody>
          <a:bodyPr/>
          <a:lstStyle/>
          <a:p>
            <a:r>
              <a:t>Footer text here</a:t>
            </a:r>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720709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90500"/>
            <a:ext cx="2057400" cy="5986463"/>
          </a:xfrm>
        </p:spPr>
        <p:txBody>
          <a:bodyPr vert="eaVert"/>
          <a:lstStyle/>
          <a:p>
            <a:r>
              <a:rPr lang="vi-VN"/>
              <a:t>Click to edit Master title style</a:t>
            </a:r>
            <a:endParaRPr/>
          </a:p>
        </p:txBody>
      </p:sp>
      <p:sp>
        <p:nvSpPr>
          <p:cNvPr id="3" name="Vertical Text Placeholder 2"/>
          <p:cNvSpPr>
            <a:spLocks noGrp="1"/>
          </p:cNvSpPr>
          <p:nvPr>
            <p:ph type="body" orient="vert" idx="1"/>
          </p:nvPr>
        </p:nvSpPr>
        <p:spPr>
          <a:xfrm>
            <a:off x="838200" y="190500"/>
            <a:ext cx="7734300" cy="5986463"/>
          </a:xfrm>
        </p:spPr>
        <p:txBody>
          <a:bodyPr vert="eaVert"/>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4" name="Date Placeholder 3"/>
          <p:cNvSpPr>
            <a:spLocks noGrp="1"/>
          </p:cNvSpPr>
          <p:nvPr>
            <p:ph type="dt" sz="half" idx="10"/>
          </p:nvPr>
        </p:nvSpPr>
        <p:spPr/>
        <p:txBody>
          <a:bodyPr/>
          <a:lstStyle/>
          <a:p>
            <a:r>
              <a:t>July 22, 2012</a:t>
            </a:r>
          </a:p>
        </p:txBody>
      </p:sp>
      <p:sp>
        <p:nvSpPr>
          <p:cNvPr id="5" name="Footer Placeholder 4"/>
          <p:cNvSpPr>
            <a:spLocks noGrp="1"/>
          </p:cNvSpPr>
          <p:nvPr>
            <p:ph type="ftr" sz="quarter" idx="11"/>
          </p:nvPr>
        </p:nvSpPr>
        <p:spPr/>
        <p:txBody>
          <a:bodyPr/>
          <a:lstStyle/>
          <a:p>
            <a:r>
              <a:t>Footer text here</a:t>
            </a:r>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102101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Click to edit Master title style</a:t>
            </a:r>
            <a:endParaRPr/>
          </a:p>
        </p:txBody>
      </p:sp>
      <p:sp>
        <p:nvSpPr>
          <p:cNvPr id="3" name="Content Placeholder 2"/>
          <p:cNvSpPr>
            <a:spLocks noGrp="1"/>
          </p:cNvSpPr>
          <p:nvPr>
            <p:ph idx="1"/>
          </p:nvPr>
        </p:nvSpPr>
        <p:spPr/>
        <p:txBody>
          <a:body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4" name="Date Placeholder 3"/>
          <p:cNvSpPr>
            <a:spLocks noGrp="1"/>
          </p:cNvSpPr>
          <p:nvPr>
            <p:ph type="dt" sz="half" idx="10"/>
          </p:nvPr>
        </p:nvSpPr>
        <p:spPr/>
        <p:txBody>
          <a:bodyPr/>
          <a:lstStyle/>
          <a:p>
            <a:r>
              <a:t>July 22, 2012</a:t>
            </a:r>
          </a:p>
        </p:txBody>
      </p:sp>
      <p:sp>
        <p:nvSpPr>
          <p:cNvPr id="5" name="Footer Placeholder 4"/>
          <p:cNvSpPr>
            <a:spLocks noGrp="1"/>
          </p:cNvSpPr>
          <p:nvPr>
            <p:ph type="ftr" sz="quarter" idx="11"/>
          </p:nvPr>
        </p:nvSpPr>
        <p:spPr/>
        <p:txBody>
          <a:bodyPr/>
          <a:lstStyle/>
          <a:p>
            <a:r>
              <a:t>Footer text here</a:t>
            </a:r>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340511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p:cNvSpPr/>
          <p:nvPr/>
        </p:nvSpPr>
        <p:spPr>
          <a:xfrm>
            <a:off x="1600199" y="2059146"/>
            <a:ext cx="7199696" cy="3886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751777" y="2263913"/>
            <a:ext cx="6949440" cy="3143393"/>
          </a:xfrm>
        </p:spPr>
        <p:txBody>
          <a:bodyPr anchor="b"/>
          <a:lstStyle>
            <a:lvl1pPr>
              <a:defRPr sz="6000">
                <a:solidFill>
                  <a:schemeClr val="bg1"/>
                </a:solidFill>
              </a:defRPr>
            </a:lvl1pPr>
          </a:lstStyle>
          <a:p>
            <a:r>
              <a:rPr lang="vi-VN"/>
              <a:t>Click to edit Master title style</a:t>
            </a:r>
            <a:endParaRPr/>
          </a:p>
        </p:txBody>
      </p:sp>
      <p:sp>
        <p:nvSpPr>
          <p:cNvPr id="3" name="Text Placeholder 2"/>
          <p:cNvSpPr>
            <a:spLocks noGrp="1"/>
          </p:cNvSpPr>
          <p:nvPr>
            <p:ph type="body" idx="1"/>
          </p:nvPr>
        </p:nvSpPr>
        <p:spPr>
          <a:xfrm>
            <a:off x="1751777" y="5381893"/>
            <a:ext cx="6949440" cy="449523"/>
          </a:xfrm>
        </p:spPr>
        <p:txBody>
          <a:bodyPr/>
          <a:lstStyle>
            <a:lvl1pPr marL="0" indent="0">
              <a:spcBef>
                <a:spcPts val="0"/>
              </a:spcBef>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vi-VN"/>
              <a:t>Click to edit Master text styles</a:t>
            </a:r>
          </a:p>
        </p:txBody>
      </p:sp>
      <p:pic>
        <p:nvPicPr>
          <p:cNvPr id="9" name="Picture 8" descr="Waves" title="Slide Design Picture"/>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8909623" y="2059146"/>
            <a:ext cx="3282696" cy="3886200"/>
          </a:xfrm>
          <a:prstGeom prst="rect">
            <a:avLst/>
          </a:prstGeom>
        </p:spPr>
      </p:pic>
      <p:pic>
        <p:nvPicPr>
          <p:cNvPr id="11" name="Picture 10" descr="Closeup of green plants" title="Slide Design Picture"/>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0" y="2059146"/>
            <a:ext cx="1490472" cy="3886200"/>
          </a:xfrm>
          <a:prstGeom prst="rect">
            <a:avLst/>
          </a:prstGeom>
        </p:spPr>
      </p:pic>
    </p:spTree>
    <p:extLst>
      <p:ext uri="{BB962C8B-B14F-4D97-AF65-F5344CB8AC3E}">
        <p14:creationId xmlns:p14="http://schemas.microsoft.com/office/powerpoint/2010/main" val="1289894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 xmlns:p15="http://schemas.microsoft.com/office/powerpoint/2012/main">
        <p15:guide id="1" orient="horz" pos="3768">
          <p15:clr>
            <a:srgbClr val="FDE53C"/>
          </p15:clr>
        </p15:guide>
        <p15:guide id="2" orient="horz" pos="1296">
          <p15:clr>
            <a:srgbClr val="FDE53C"/>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Click to edit Master title style</a:t>
            </a:r>
            <a:endParaRPr/>
          </a:p>
        </p:txBody>
      </p:sp>
      <p:sp>
        <p:nvSpPr>
          <p:cNvPr id="3" name="Content Placeholder 2"/>
          <p:cNvSpPr>
            <a:spLocks noGrp="1"/>
          </p:cNvSpPr>
          <p:nvPr>
            <p:ph sz="half" idx="1"/>
          </p:nvPr>
        </p:nvSpPr>
        <p:spPr>
          <a:xfrm>
            <a:off x="1409700" y="1556281"/>
            <a:ext cx="4610099"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4" name="Content Placeholder 3"/>
          <p:cNvSpPr>
            <a:spLocks noGrp="1"/>
          </p:cNvSpPr>
          <p:nvPr>
            <p:ph sz="half" idx="2"/>
          </p:nvPr>
        </p:nvSpPr>
        <p:spPr>
          <a:xfrm>
            <a:off x="6172200" y="1556281"/>
            <a:ext cx="4609775"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5" name="Date Placeholder 4"/>
          <p:cNvSpPr>
            <a:spLocks noGrp="1"/>
          </p:cNvSpPr>
          <p:nvPr>
            <p:ph type="dt" sz="half" idx="10"/>
          </p:nvPr>
        </p:nvSpPr>
        <p:spPr/>
        <p:txBody>
          <a:bodyPr/>
          <a:lstStyle/>
          <a:p>
            <a:r>
              <a:t>July 22, 2012</a:t>
            </a:r>
          </a:p>
        </p:txBody>
      </p:sp>
      <p:sp>
        <p:nvSpPr>
          <p:cNvPr id="6" name="Footer Placeholder 5"/>
          <p:cNvSpPr>
            <a:spLocks noGrp="1"/>
          </p:cNvSpPr>
          <p:nvPr>
            <p:ph type="ftr" sz="quarter" idx="11"/>
          </p:nvPr>
        </p:nvSpPr>
        <p:spPr/>
        <p:txBody>
          <a:bodyPr/>
          <a:lstStyle/>
          <a:p>
            <a:r>
              <a:t>Footer text here</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27816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Click to edit Master title style</a:t>
            </a:r>
            <a:endParaRPr/>
          </a:p>
        </p:txBody>
      </p:sp>
      <p:sp>
        <p:nvSpPr>
          <p:cNvPr id="3" name="Text Placeholder 2"/>
          <p:cNvSpPr>
            <a:spLocks noGrp="1"/>
          </p:cNvSpPr>
          <p:nvPr>
            <p:ph type="body" idx="1"/>
          </p:nvPr>
        </p:nvSpPr>
        <p:spPr>
          <a:xfrm>
            <a:off x="1409699" y="1554480"/>
            <a:ext cx="4608576"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Click to edit Master text styles</a:t>
            </a:r>
          </a:p>
        </p:txBody>
      </p:sp>
      <p:sp>
        <p:nvSpPr>
          <p:cNvPr id="4" name="Content Placeholder 3"/>
          <p:cNvSpPr>
            <a:spLocks noGrp="1"/>
          </p:cNvSpPr>
          <p:nvPr>
            <p:ph sz="half" idx="2"/>
          </p:nvPr>
        </p:nvSpPr>
        <p:spPr>
          <a:xfrm>
            <a:off x="1409699" y="2378392"/>
            <a:ext cx="4608576"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5" name="Text Placeholder 4"/>
          <p:cNvSpPr>
            <a:spLocks noGrp="1"/>
          </p:cNvSpPr>
          <p:nvPr>
            <p:ph type="body" sz="quarter" idx="3"/>
          </p:nvPr>
        </p:nvSpPr>
        <p:spPr>
          <a:xfrm>
            <a:off x="6172200" y="1554480"/>
            <a:ext cx="4610100"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Click to edit Master text styles</a:t>
            </a:r>
          </a:p>
        </p:txBody>
      </p:sp>
      <p:sp>
        <p:nvSpPr>
          <p:cNvPr id="6" name="Content Placeholder 5"/>
          <p:cNvSpPr>
            <a:spLocks noGrp="1"/>
          </p:cNvSpPr>
          <p:nvPr>
            <p:ph sz="quarter" idx="4"/>
          </p:nvPr>
        </p:nvSpPr>
        <p:spPr>
          <a:xfrm>
            <a:off x="6172200" y="2378392"/>
            <a:ext cx="4610100"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7" name="Date Placeholder 6"/>
          <p:cNvSpPr>
            <a:spLocks noGrp="1"/>
          </p:cNvSpPr>
          <p:nvPr>
            <p:ph type="dt" sz="half" idx="10"/>
          </p:nvPr>
        </p:nvSpPr>
        <p:spPr/>
        <p:txBody>
          <a:bodyPr/>
          <a:lstStyle/>
          <a:p>
            <a:r>
              <a:t>July 22, 2012</a:t>
            </a:r>
          </a:p>
        </p:txBody>
      </p:sp>
      <p:sp>
        <p:nvSpPr>
          <p:cNvPr id="8" name="Footer Placeholder 7"/>
          <p:cNvSpPr>
            <a:spLocks noGrp="1"/>
          </p:cNvSpPr>
          <p:nvPr>
            <p:ph type="ftr" sz="quarter" idx="11"/>
          </p:nvPr>
        </p:nvSpPr>
        <p:spPr/>
        <p:txBody>
          <a:bodyPr/>
          <a:lstStyle/>
          <a:p>
            <a:r>
              <a:t>Footer text here</a:t>
            </a:r>
          </a:p>
        </p:txBody>
      </p:sp>
      <p:sp>
        <p:nvSpPr>
          <p:cNvPr id="9" name="Slide Number Placeholder 8"/>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2827180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Click to edit Master title style</a:t>
            </a:r>
            <a:endParaRPr/>
          </a:p>
        </p:txBody>
      </p:sp>
      <p:sp>
        <p:nvSpPr>
          <p:cNvPr id="3" name="Date Placeholder 2"/>
          <p:cNvSpPr>
            <a:spLocks noGrp="1"/>
          </p:cNvSpPr>
          <p:nvPr>
            <p:ph type="dt" sz="half" idx="10"/>
          </p:nvPr>
        </p:nvSpPr>
        <p:spPr/>
        <p:txBody>
          <a:bodyPr/>
          <a:lstStyle/>
          <a:p>
            <a:r>
              <a:t>July 22, 2012</a:t>
            </a:r>
          </a:p>
        </p:txBody>
      </p:sp>
      <p:sp>
        <p:nvSpPr>
          <p:cNvPr id="4" name="Footer Placeholder 3"/>
          <p:cNvSpPr>
            <a:spLocks noGrp="1"/>
          </p:cNvSpPr>
          <p:nvPr>
            <p:ph type="ftr" sz="quarter" idx="11"/>
          </p:nvPr>
        </p:nvSpPr>
        <p:spPr/>
        <p:txBody>
          <a:bodyPr/>
          <a:lstStyle/>
          <a:p>
            <a:r>
              <a:t>Footer text here</a:t>
            </a:r>
          </a:p>
        </p:txBody>
      </p:sp>
      <p:sp>
        <p:nvSpPr>
          <p:cNvPr id="5" name="Slide Number Placeholder 4"/>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2465877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t>July 22, 2012</a:t>
            </a:r>
          </a:p>
        </p:txBody>
      </p:sp>
      <p:sp>
        <p:nvSpPr>
          <p:cNvPr id="3" name="Footer Placeholder 2"/>
          <p:cNvSpPr>
            <a:spLocks noGrp="1"/>
          </p:cNvSpPr>
          <p:nvPr>
            <p:ph type="ftr" sz="quarter" idx="11"/>
          </p:nvPr>
        </p:nvSpPr>
        <p:spPr/>
        <p:txBody>
          <a:bodyPr/>
          <a:lstStyle/>
          <a:p>
            <a:r>
              <a:t>Footer text here</a:t>
            </a:r>
          </a:p>
        </p:txBody>
      </p:sp>
      <p:sp>
        <p:nvSpPr>
          <p:cNvPr id="4" name="Slide Number Placeholder 3"/>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1107393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6679" y="919616"/>
            <a:ext cx="4155622" cy="2532888"/>
          </a:xfrm>
        </p:spPr>
        <p:txBody>
          <a:bodyPr anchor="b"/>
          <a:lstStyle>
            <a:lvl1pPr>
              <a:defRPr sz="3200"/>
            </a:lvl1pPr>
          </a:lstStyle>
          <a:p>
            <a:r>
              <a:rPr lang="vi-VN"/>
              <a:t>Click to edit Master title style</a:t>
            </a:r>
            <a:endParaRPr/>
          </a:p>
        </p:txBody>
      </p:sp>
      <p:sp>
        <p:nvSpPr>
          <p:cNvPr id="3" name="Content Placeholder 2"/>
          <p:cNvSpPr>
            <a:spLocks noGrp="1"/>
          </p:cNvSpPr>
          <p:nvPr>
            <p:ph idx="1"/>
          </p:nvPr>
        </p:nvSpPr>
        <p:spPr>
          <a:xfrm>
            <a:off x="1409699" y="915923"/>
            <a:ext cx="5216979" cy="5065776"/>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4" name="Text Placeholder 3"/>
          <p:cNvSpPr>
            <a:spLocks noGrp="1"/>
          </p:cNvSpPr>
          <p:nvPr>
            <p:ph type="body" sz="half" idx="2"/>
          </p:nvPr>
        </p:nvSpPr>
        <p:spPr>
          <a:xfrm>
            <a:off x="6626679" y="3446396"/>
            <a:ext cx="4155622" cy="2535303"/>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Click to edit Master text styles</a:t>
            </a:r>
          </a:p>
        </p:txBody>
      </p:sp>
      <p:sp>
        <p:nvSpPr>
          <p:cNvPr id="5" name="Date Placeholder 4"/>
          <p:cNvSpPr>
            <a:spLocks noGrp="1"/>
          </p:cNvSpPr>
          <p:nvPr>
            <p:ph type="dt" sz="half" idx="10"/>
          </p:nvPr>
        </p:nvSpPr>
        <p:spPr/>
        <p:txBody>
          <a:bodyPr/>
          <a:lstStyle/>
          <a:p>
            <a:r>
              <a:t>July 22, 2012</a:t>
            </a:r>
          </a:p>
        </p:txBody>
      </p:sp>
      <p:sp>
        <p:nvSpPr>
          <p:cNvPr id="6" name="Footer Placeholder 5"/>
          <p:cNvSpPr>
            <a:spLocks noGrp="1"/>
          </p:cNvSpPr>
          <p:nvPr>
            <p:ph type="ftr" sz="quarter" idx="11"/>
          </p:nvPr>
        </p:nvSpPr>
        <p:spPr/>
        <p:txBody>
          <a:bodyPr/>
          <a:lstStyle/>
          <a:p>
            <a:r>
              <a:t>Footer text here</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302354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6680" y="919616"/>
            <a:ext cx="4155622" cy="2532888"/>
          </a:xfrm>
        </p:spPr>
        <p:txBody>
          <a:bodyPr anchor="b"/>
          <a:lstStyle>
            <a:lvl1pPr>
              <a:defRPr sz="3200"/>
            </a:lvl1pPr>
          </a:lstStyle>
          <a:p>
            <a:r>
              <a:rPr lang="vi-VN"/>
              <a:t>Click to edit Master title style</a:t>
            </a:r>
            <a:endParaRPr/>
          </a:p>
        </p:txBody>
      </p:sp>
      <p:sp>
        <p:nvSpPr>
          <p:cNvPr id="3" name="Picture Placeholder 2"/>
          <p:cNvSpPr>
            <a:spLocks noGrp="1"/>
          </p:cNvSpPr>
          <p:nvPr>
            <p:ph type="pic" idx="1"/>
          </p:nvPr>
        </p:nvSpPr>
        <p:spPr>
          <a:xfrm>
            <a:off x="0" y="915923"/>
            <a:ext cx="6626677" cy="5065776"/>
          </a:xfrm>
        </p:spPr>
        <p:txBody>
          <a:bodyPr tIns="137160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Drag picture to placeholder or click icon to add</a:t>
            </a:r>
            <a:endParaRPr/>
          </a:p>
        </p:txBody>
      </p:sp>
      <p:sp>
        <p:nvSpPr>
          <p:cNvPr id="4" name="Text Placeholder 3"/>
          <p:cNvSpPr>
            <a:spLocks noGrp="1"/>
          </p:cNvSpPr>
          <p:nvPr>
            <p:ph type="body" sz="half" idx="2"/>
          </p:nvPr>
        </p:nvSpPr>
        <p:spPr>
          <a:xfrm>
            <a:off x="6626680" y="3446397"/>
            <a:ext cx="4155622" cy="2535304"/>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Click to edit Master text styles</a:t>
            </a:r>
          </a:p>
        </p:txBody>
      </p:sp>
      <p:sp>
        <p:nvSpPr>
          <p:cNvPr id="5" name="Date Placeholder 4"/>
          <p:cNvSpPr>
            <a:spLocks noGrp="1"/>
          </p:cNvSpPr>
          <p:nvPr>
            <p:ph type="dt" sz="half" idx="10"/>
          </p:nvPr>
        </p:nvSpPr>
        <p:spPr/>
        <p:txBody>
          <a:bodyPr/>
          <a:lstStyle/>
          <a:p>
            <a:r>
              <a:t>July 22, 2012</a:t>
            </a:r>
          </a:p>
        </p:txBody>
      </p:sp>
      <p:sp>
        <p:nvSpPr>
          <p:cNvPr id="6" name="Footer Placeholder 5"/>
          <p:cNvSpPr>
            <a:spLocks noGrp="1"/>
          </p:cNvSpPr>
          <p:nvPr>
            <p:ph type="ftr" sz="quarter" idx="11"/>
          </p:nvPr>
        </p:nvSpPr>
        <p:spPr/>
        <p:txBody>
          <a:bodyPr/>
          <a:lstStyle/>
          <a:p>
            <a:r>
              <a:t>Footer text here</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216422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6629400"/>
            <a:ext cx="1499616"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609344" y="6629400"/>
            <a:ext cx="10582656" cy="228600"/>
          </a:xfrm>
          <a:prstGeom prst="rect">
            <a:avLst/>
          </a:prstGeom>
          <a:gradFill>
            <a:gsLst>
              <a:gs pos="0">
                <a:schemeClr val="accent1">
                  <a:lumMod val="35000"/>
                  <a:lumOff val="65000"/>
                </a:schemeClr>
              </a:gs>
              <a:gs pos="100000">
                <a:schemeClr val="accent1">
                  <a:lumMod val="35000"/>
                  <a:lumOff val="6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solidFill>
                <a:schemeClr val="accent1">
                  <a:lumMod val="75000"/>
                </a:schemeClr>
              </a:solidFill>
            </a:endParaRPr>
          </a:p>
        </p:txBody>
      </p:sp>
      <p:sp>
        <p:nvSpPr>
          <p:cNvPr id="2" name="Title Placeholder 1"/>
          <p:cNvSpPr>
            <a:spLocks noGrp="1"/>
          </p:cNvSpPr>
          <p:nvPr>
            <p:ph type="title"/>
          </p:nvPr>
        </p:nvSpPr>
        <p:spPr>
          <a:xfrm>
            <a:off x="1410026" y="276087"/>
            <a:ext cx="9371949" cy="1183566"/>
          </a:xfrm>
          <a:prstGeom prst="rect">
            <a:avLst/>
          </a:prstGeom>
        </p:spPr>
        <p:txBody>
          <a:bodyPr vert="horz" lIns="91440" tIns="45720" rIns="91440" bIns="45720" rtlCol="0" anchor="b">
            <a:normAutofit/>
          </a:bodyPr>
          <a:lstStyle/>
          <a:p>
            <a:r>
              <a:rPr lang="vi-VN"/>
              <a:t>Click to edit Master title style</a:t>
            </a:r>
            <a:endParaRPr/>
          </a:p>
        </p:txBody>
      </p:sp>
      <p:sp>
        <p:nvSpPr>
          <p:cNvPr id="3" name="Text Placeholder 2"/>
          <p:cNvSpPr>
            <a:spLocks noGrp="1"/>
          </p:cNvSpPr>
          <p:nvPr>
            <p:ph type="body" idx="1"/>
          </p:nvPr>
        </p:nvSpPr>
        <p:spPr>
          <a:xfrm>
            <a:off x="1410027" y="1566001"/>
            <a:ext cx="9371948" cy="4620682"/>
          </a:xfrm>
          <a:prstGeom prst="rect">
            <a:avLst/>
          </a:prstGeom>
        </p:spPr>
        <p:txBody>
          <a:bodyPr vert="horz" lIns="91440" tIns="45720" rIns="91440" bIns="45720" rtlCol="0">
            <a:normAutofit/>
          </a:body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6" name="Slide Number Placeholder 5"/>
          <p:cNvSpPr>
            <a:spLocks noGrp="1"/>
          </p:cNvSpPr>
          <p:nvPr>
            <p:ph type="sldNum" sz="quarter" idx="4"/>
          </p:nvPr>
        </p:nvSpPr>
        <p:spPr>
          <a:xfrm>
            <a:off x="0" y="6629400"/>
            <a:ext cx="410402" cy="228600"/>
          </a:xfrm>
          <a:prstGeom prst="rect">
            <a:avLst/>
          </a:prstGeom>
        </p:spPr>
        <p:txBody>
          <a:bodyPr vert="horz" lIns="91440" tIns="45720" rIns="91440" bIns="45720" rtlCol="0" anchor="ctr"/>
          <a:lstStyle>
            <a:lvl1pPr algn="r">
              <a:defRPr sz="800">
                <a:solidFill>
                  <a:schemeClr val="accent1">
                    <a:lumMod val="75000"/>
                  </a:schemeClr>
                </a:solidFill>
              </a:defRPr>
            </a:lvl1pPr>
          </a:lstStyle>
          <a:p>
            <a:fld id="{9CD8D479-8942-46E8-A226-A4E01F7A105C}" type="slidenum">
              <a:rPr/>
              <a:pPr/>
              <a:t>‹#›</a:t>
            </a:fld>
            <a:endParaRPr/>
          </a:p>
        </p:txBody>
      </p:sp>
      <p:sp>
        <p:nvSpPr>
          <p:cNvPr id="4" name="Date Placeholder 3"/>
          <p:cNvSpPr>
            <a:spLocks noGrp="1"/>
          </p:cNvSpPr>
          <p:nvPr>
            <p:ph type="dt" sz="half" idx="2"/>
          </p:nvPr>
        </p:nvSpPr>
        <p:spPr>
          <a:xfrm>
            <a:off x="431101" y="6629400"/>
            <a:ext cx="1000662" cy="228600"/>
          </a:xfrm>
          <a:prstGeom prst="rect">
            <a:avLst/>
          </a:prstGeom>
        </p:spPr>
        <p:txBody>
          <a:bodyPr vert="horz" lIns="91440" tIns="45720" rIns="91440" bIns="45720" rtlCol="0" anchor="ctr"/>
          <a:lstStyle>
            <a:lvl1pPr algn="r">
              <a:defRPr sz="800">
                <a:solidFill>
                  <a:schemeClr val="accent1">
                    <a:lumMod val="75000"/>
                  </a:schemeClr>
                </a:solidFill>
              </a:defRPr>
            </a:lvl1pPr>
          </a:lstStyle>
          <a:p>
            <a:r>
              <a:t>July 22, 2012</a:t>
            </a:r>
          </a:p>
        </p:txBody>
      </p:sp>
      <p:sp>
        <p:nvSpPr>
          <p:cNvPr id="5" name="Footer Placeholder 4"/>
          <p:cNvSpPr>
            <a:spLocks noGrp="1"/>
          </p:cNvSpPr>
          <p:nvPr>
            <p:ph type="ftr" sz="quarter" idx="3"/>
          </p:nvPr>
        </p:nvSpPr>
        <p:spPr>
          <a:xfrm>
            <a:off x="1637716" y="6629400"/>
            <a:ext cx="9144259" cy="228600"/>
          </a:xfrm>
          <a:prstGeom prst="rect">
            <a:avLst/>
          </a:prstGeom>
        </p:spPr>
        <p:txBody>
          <a:bodyPr vert="horz" lIns="91440" tIns="45720" rIns="91440" bIns="45720" rtlCol="0" anchor="ctr"/>
          <a:lstStyle>
            <a:lvl1pPr algn="l">
              <a:defRPr sz="800">
                <a:solidFill>
                  <a:schemeClr val="accent1">
                    <a:lumMod val="75000"/>
                  </a:schemeClr>
                </a:solidFill>
              </a:defRPr>
            </a:lvl1pPr>
          </a:lstStyle>
          <a:p>
            <a:r>
              <a:t>Footer text here</a:t>
            </a:r>
          </a:p>
        </p:txBody>
      </p:sp>
    </p:spTree>
    <p:extLst>
      <p:ext uri="{BB962C8B-B14F-4D97-AF65-F5344CB8AC3E}">
        <p14:creationId xmlns:p14="http://schemas.microsoft.com/office/powerpoint/2010/main" val="286604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3400" kern="1200">
          <a:solidFill>
            <a:schemeClr val="accent1"/>
          </a:solidFill>
          <a:latin typeface="+mj-lt"/>
          <a:ea typeface="+mj-ea"/>
          <a:cs typeface="+mj-cs"/>
        </a:defRPr>
      </a:lvl1pPr>
    </p:titleStyle>
    <p:body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vanban.luatminhkhue.vn/xem-vb/199368/cong-van-64-bgddt-gdtrh-huong-dan-thuc-hien-chuan-kien-thuc,-ky-nang-chuong-trinh-giao-duc-pho-thong.asp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6572" y="1745672"/>
            <a:ext cx="4998353" cy="1905369"/>
          </a:xfrm>
        </p:spPr>
        <p:txBody>
          <a:bodyPr>
            <a:noAutofit/>
          </a:bodyPr>
          <a:lstStyle/>
          <a:p>
            <a:pPr algn="ctr"/>
            <a:r>
              <a:rPr lang="en-US" sz="4000" b="1" dirty="0" err="1">
                <a:latin typeface="Times New Roman" panose="02020603050405020304" pitchFamily="18" charset="0"/>
                <a:cs typeface="Times New Roman" panose="02020603050405020304" pitchFamily="18" charset="0"/>
              </a:rPr>
              <a:t>Xây</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dựng</a:t>
            </a:r>
            <a:r>
              <a:rPr lang="en-US" sz="4000" b="1" dirty="0">
                <a:latin typeface="Times New Roman" panose="02020603050405020304" pitchFamily="18" charset="0"/>
                <a:cs typeface="Times New Roman" panose="02020603050405020304" pitchFamily="18" charset="0"/>
              </a:rPr>
              <a:t> </a:t>
            </a:r>
            <a:br>
              <a:rPr lang="en-US" sz="4000" b="1" dirty="0">
                <a:latin typeface="Times New Roman" panose="02020603050405020304" pitchFamily="18" charset="0"/>
                <a:cs typeface="Times New Roman" panose="02020603050405020304" pitchFamily="18" charset="0"/>
              </a:rPr>
            </a:br>
            <a:r>
              <a:rPr lang="en-US" sz="4000" b="1" dirty="0" err="1">
                <a:latin typeface="Times New Roman" panose="02020603050405020304" pitchFamily="18" charset="0"/>
                <a:cs typeface="Times New Roman" panose="02020603050405020304" pitchFamily="18" charset="0"/>
              </a:rPr>
              <a:t>kế</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hoạch</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giáo</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dục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năm</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học</a:t>
            </a:r>
            <a:r>
              <a:rPr lang="en-US" sz="4000" b="1" dirty="0">
                <a:latin typeface="Times New Roman" panose="02020603050405020304" pitchFamily="18" charset="0"/>
                <a:cs typeface="Times New Roman" panose="02020603050405020304" pitchFamily="18" charset="0"/>
              </a:rPr>
              <a:t> 2019 - 2020</a:t>
            </a:r>
          </a:p>
        </p:txBody>
      </p:sp>
      <p:sp>
        <p:nvSpPr>
          <p:cNvPr id="3" name="Subtitle 2"/>
          <p:cNvSpPr>
            <a:spLocks noGrp="1"/>
          </p:cNvSpPr>
          <p:nvPr>
            <p:ph type="subTitle" idx="1"/>
          </p:nvPr>
        </p:nvSpPr>
        <p:spPr>
          <a:xfrm>
            <a:off x="1926589" y="4361098"/>
            <a:ext cx="4338320" cy="354477"/>
          </a:xfrm>
        </p:spPr>
        <p:txBody>
          <a:bodyPr vert="horz" lIns="91440" tIns="45720" rIns="91440" bIns="45720" rtlCol="0" anchor="t">
            <a:normAutofit/>
          </a:bodyPr>
          <a:lstStyle/>
          <a:p>
            <a:pPr algn="r"/>
            <a:r>
              <a:rPr lang="en-US" b="1" dirty="0" err="1">
                <a:solidFill>
                  <a:srgbClr val="FFFF00"/>
                </a:solidFill>
              </a:rPr>
              <a:t>Giáo</a:t>
            </a:r>
            <a:r>
              <a:rPr lang="en-US" b="1" dirty="0">
                <a:solidFill>
                  <a:srgbClr val="FFFF00"/>
                </a:solidFill>
              </a:rPr>
              <a:t> </a:t>
            </a:r>
            <a:r>
              <a:rPr lang="en-US" b="1" dirty="0" err="1">
                <a:solidFill>
                  <a:srgbClr val="FFFF00"/>
                </a:solidFill>
              </a:rPr>
              <a:t>dục</a:t>
            </a:r>
            <a:r>
              <a:rPr lang="en-US" b="1" dirty="0">
                <a:solidFill>
                  <a:srgbClr val="FFFF00"/>
                </a:solidFill>
              </a:rPr>
              <a:t> </a:t>
            </a:r>
            <a:r>
              <a:rPr lang="en-US" b="1" dirty="0" err="1">
                <a:solidFill>
                  <a:srgbClr val="FFFF00"/>
                </a:solidFill>
              </a:rPr>
              <a:t>Trung</a:t>
            </a:r>
            <a:r>
              <a:rPr lang="en-US" b="1" dirty="0">
                <a:solidFill>
                  <a:srgbClr val="FFFF00"/>
                </a:solidFill>
              </a:rPr>
              <a:t> </a:t>
            </a:r>
            <a:r>
              <a:rPr lang="en-US" b="1" dirty="0" err="1">
                <a:solidFill>
                  <a:srgbClr val="FFFF00"/>
                </a:solidFill>
              </a:rPr>
              <a:t>học</a:t>
            </a:r>
            <a:endParaRPr lang="vi-VN" b="1" dirty="0">
              <a:solidFill>
                <a:srgbClr val="FFFF00"/>
              </a:solidFill>
            </a:endParaRPr>
          </a:p>
          <a:p>
            <a:pPr algn="r"/>
            <a:endParaRPr lang="vi-VN" b="1" dirty="0">
              <a:solidFill>
                <a:srgbClr val="FFFF00"/>
              </a:solidFill>
              <a:latin typeface="Verdana"/>
              <a:ea typeface="Verdana"/>
              <a:cs typeface="Verdana"/>
            </a:endParaRPr>
          </a:p>
        </p:txBody>
      </p:sp>
    </p:spTree>
    <p:extLst>
      <p:ext uri="{BB962C8B-B14F-4D97-AF65-F5344CB8AC3E}">
        <p14:creationId xmlns:p14="http://schemas.microsoft.com/office/powerpoint/2010/main" val="4261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B1AE6E6-1F15-ED48-BDFC-25229A6F5ADF}"/>
              </a:ext>
            </a:extLst>
          </p:cNvPr>
          <p:cNvSpPr>
            <a:spLocks noGrp="1"/>
          </p:cNvSpPr>
          <p:nvPr>
            <p:ph type="title"/>
          </p:nvPr>
        </p:nvSpPr>
        <p:spPr>
          <a:xfrm>
            <a:off x="278704" y="1403427"/>
            <a:ext cx="11845635" cy="847197"/>
          </a:xfrm>
        </p:spPr>
        <p:txBody>
          <a:bodyPr anchor="ctr">
            <a:normAutofit fontScale="90000"/>
          </a:bodyPr>
          <a:lstStyle/>
          <a:p>
            <a:pPr algn="ctr"/>
            <a:r>
              <a:rPr lang="en-US" sz="3600" b="1" dirty="0" err="1">
                <a:latin typeface="Times New Roman" panose="02020603050405020304" pitchFamily="18" charset="0"/>
                <a:cs typeface="Times New Roman" panose="02020603050405020304" pitchFamily="18" charset="0"/>
              </a:rPr>
              <a:t>Kế</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hoạch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nhà</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tr</a:t>
            </a:r>
            <a:r>
              <a:rPr lang="vi-VN" sz="3600" b="1" dirty="0">
                <a:latin typeface="Times New Roman" panose="02020603050405020304" pitchFamily="18" charset="0"/>
                <a:cs typeface="Times New Roman" panose="02020603050405020304" pitchFamily="18" charset="0"/>
              </a:rPr>
              <a:t>ư</a:t>
            </a:r>
            <a:r>
              <a:rPr lang="en-US" sz="3600" b="1" dirty="0" err="1">
                <a:latin typeface="Times New Roman" panose="02020603050405020304" pitchFamily="18" charset="0"/>
                <a:cs typeface="Times New Roman" panose="02020603050405020304" pitchFamily="18" charset="0"/>
              </a:rPr>
              <a:t>ờng</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khi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hoàn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thành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nội</a:t>
            </a:r>
            <a:r>
              <a:rPr lang="en-US" sz="3600" b="1" dirty="0">
                <a:latin typeface="Times New Roman" panose="02020603050405020304" pitchFamily="18" charset="0"/>
                <a:cs typeface="Times New Roman" panose="02020603050405020304" pitchFamily="18" charset="0"/>
              </a:rPr>
              <a:t> dung </a:t>
            </a:r>
            <a:r>
              <a:rPr lang="en-US" sz="3600" b="1" dirty="0" err="1">
                <a:latin typeface="Times New Roman" panose="02020603050405020304" pitchFamily="18" charset="0"/>
                <a:cs typeface="Times New Roman" panose="02020603050405020304" pitchFamily="18" charset="0"/>
              </a:rPr>
              <a:t>chính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khóa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buổi</a:t>
            </a:r>
            <a:r>
              <a:rPr lang="en-US" sz="3600" b="1" dirty="0">
                <a:latin typeface="Times New Roman" panose="02020603050405020304" pitchFamily="18" charset="0"/>
                <a:cs typeface="Times New Roman" panose="02020603050405020304" pitchFamily="18" charset="0"/>
              </a:rPr>
              <a:t> 2)</a:t>
            </a:r>
            <a:endParaRPr lang="en-US" b="1" dirty="0"/>
          </a:p>
        </p:txBody>
      </p:sp>
      <p:sp>
        <p:nvSpPr>
          <p:cNvPr id="3" name="Content Placeholder 2">
            <a:extLst>
              <a:ext uri="{FF2B5EF4-FFF2-40B4-BE49-F238E27FC236}">
                <a16:creationId xmlns="" xmlns:a16="http://schemas.microsoft.com/office/drawing/2014/main" id="{F7678124-7D2E-3248-A1B9-43F5FE1F019C}"/>
              </a:ext>
            </a:extLst>
          </p:cNvPr>
          <p:cNvSpPr>
            <a:spLocks noGrp="1"/>
          </p:cNvSpPr>
          <p:nvPr>
            <p:ph idx="1"/>
          </p:nvPr>
        </p:nvSpPr>
        <p:spPr>
          <a:xfrm>
            <a:off x="1144992" y="2430295"/>
            <a:ext cx="10796153" cy="1582444"/>
          </a:xfrm>
        </p:spPr>
        <p:txBody>
          <a:bodyPr/>
          <a:lstStyle/>
          <a:p>
            <a:pPr marL="0" indent="0">
              <a:buNone/>
            </a:pP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thần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tham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nguyện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học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phụ</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huynh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giáo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viên</a:t>
            </a:r>
            <a:endParaRPr lang="en-US" b="1" dirty="0">
              <a:latin typeface="Times New Roman" panose="02020603050405020304" pitchFamily="18" charset="0"/>
              <a:cs typeface="Times New Roman" panose="02020603050405020304" pitchFamily="18" charset="0"/>
            </a:endParaRPr>
          </a:p>
          <a:p>
            <a:pPr>
              <a:buFontTx/>
              <a:buChar char="-"/>
            </a:pPr>
            <a:r>
              <a:rPr lang="en-US" b="1" dirty="0" err="1">
                <a:latin typeface="Times New Roman" panose="02020603050405020304" pitchFamily="18" charset="0"/>
                <a:cs typeface="Times New Roman" panose="02020603050405020304" pitchFamily="18" charset="0"/>
              </a:rPr>
              <a:t>Chương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trình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bổ</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trợ</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mục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tiêu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giáo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dục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trường</a:t>
            </a:r>
            <a:endParaRPr lang="en-US" b="1" dirty="0">
              <a:latin typeface="Times New Roman" panose="02020603050405020304" pitchFamily="18" charset="0"/>
              <a:cs typeface="Times New Roman" panose="02020603050405020304" pitchFamily="18" charset="0"/>
            </a:endParaRPr>
          </a:p>
          <a:p>
            <a:pPr>
              <a:buFontTx/>
              <a:buChar char="-"/>
            </a:pPr>
            <a:r>
              <a:rPr lang="en-US" b="1" dirty="0" err="1">
                <a:latin typeface="Times New Roman" panose="02020603050405020304" pitchFamily="18" charset="0"/>
                <a:cs typeface="Times New Roman" panose="02020603050405020304" pitchFamily="18" charset="0"/>
              </a:rPr>
              <a:t>Nội</a:t>
            </a:r>
            <a:r>
              <a:rPr lang="en-US" b="1" dirty="0">
                <a:latin typeface="Times New Roman" panose="02020603050405020304" pitchFamily="18" charset="0"/>
                <a:cs typeface="Times New Roman" panose="02020603050405020304" pitchFamily="18" charset="0"/>
              </a:rPr>
              <a:t> dung, </a:t>
            </a:r>
            <a:r>
              <a:rPr lang="en-US" b="1" dirty="0" err="1">
                <a:latin typeface="Times New Roman" panose="02020603050405020304" pitchFamily="18" charset="0"/>
                <a:cs typeface="Times New Roman" panose="02020603050405020304" pitchFamily="18" charset="0"/>
              </a:rPr>
              <a:t>tài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liệu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chương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trình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trong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nội</a:t>
            </a:r>
            <a:r>
              <a:rPr lang="en-US" b="1" dirty="0">
                <a:latin typeface="Times New Roman" panose="02020603050405020304" pitchFamily="18" charset="0"/>
                <a:cs typeface="Times New Roman" panose="02020603050405020304" pitchFamily="18" charset="0"/>
              </a:rPr>
              <a:t> dung </a:t>
            </a:r>
            <a:r>
              <a:rPr lang="en-US" b="1" dirty="0" err="1">
                <a:latin typeface="Times New Roman" panose="02020603050405020304" pitchFamily="18" charset="0"/>
                <a:cs typeface="Times New Roman" panose="02020603050405020304" pitchFamily="18" charset="0"/>
              </a:rPr>
              <a:t>được</a:t>
            </a:r>
            <a:r>
              <a:rPr lang="en-US" b="1" dirty="0">
                <a:latin typeface="Times New Roman" panose="02020603050405020304" pitchFamily="18" charset="0"/>
                <a:cs typeface="Times New Roman" panose="02020603050405020304" pitchFamily="18" charset="0"/>
              </a:rPr>
              <a:t> BGD </a:t>
            </a:r>
            <a:r>
              <a:rPr lang="en-US" b="1" dirty="0" err="1">
                <a:latin typeface="Times New Roman" panose="02020603050405020304" pitchFamily="18" charset="0"/>
                <a:cs typeface="Times New Roman" panose="02020603050405020304" pitchFamily="18" charset="0"/>
              </a:rPr>
              <a:t>cho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phép</a:t>
            </a:r>
            <a:r>
              <a:rPr lang="en-US" b="1" dirty="0">
                <a:latin typeface="Times New Roman" panose="02020603050405020304" pitchFamily="18" charset="0"/>
                <a:cs typeface="Times New Roman" panose="02020603050405020304" pitchFamily="18" charset="0"/>
              </a:rPr>
              <a:t>.</a:t>
            </a:r>
          </a:p>
        </p:txBody>
      </p:sp>
      <p:sp>
        <p:nvSpPr>
          <p:cNvPr id="4" name="Date Placeholder 3">
            <a:extLst>
              <a:ext uri="{FF2B5EF4-FFF2-40B4-BE49-F238E27FC236}">
                <a16:creationId xmlns="" xmlns:a16="http://schemas.microsoft.com/office/drawing/2014/main" id="{F2D6779F-4633-574C-BC55-C67EBF117673}"/>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 xmlns:a16="http://schemas.microsoft.com/office/drawing/2014/main" id="{4440E7DB-A2AA-8840-9B8B-1E3359567158}"/>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 xmlns:a16="http://schemas.microsoft.com/office/drawing/2014/main" id="{BB4ACE5C-3B52-2249-A852-8AC97B7211FE}"/>
              </a:ext>
            </a:extLst>
          </p:cNvPr>
          <p:cNvSpPr>
            <a:spLocks noGrp="1"/>
          </p:cNvSpPr>
          <p:nvPr>
            <p:ph type="sldNum" sz="quarter" idx="12"/>
          </p:nvPr>
        </p:nvSpPr>
        <p:spPr/>
        <p:txBody>
          <a:bodyPr/>
          <a:lstStyle/>
          <a:p>
            <a:fld id="{9CD8D479-8942-46E8-A226-A4E01F7A105C}" type="slidenum">
              <a:rPr lang="en-US" smtClean="0"/>
              <a:t>10</a:t>
            </a:fld>
            <a:endParaRPr lang="en-US"/>
          </a:p>
        </p:txBody>
      </p:sp>
    </p:spTree>
    <p:extLst>
      <p:ext uri="{BB962C8B-B14F-4D97-AF65-F5344CB8AC3E}">
        <p14:creationId xmlns:p14="http://schemas.microsoft.com/office/powerpoint/2010/main" val="3649338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6C3021F3-69D2-44D1-A304-DE8B27233FF7}"/>
              </a:ext>
            </a:extLst>
          </p:cNvPr>
          <p:cNvSpPr>
            <a:spLocks noGrp="1"/>
          </p:cNvSpPr>
          <p:nvPr>
            <p:ph type="title"/>
          </p:nvPr>
        </p:nvSpPr>
        <p:spPr/>
        <p:txBody>
          <a:bodyPr/>
          <a:lstStyle/>
          <a:p>
            <a:r>
              <a:rPr lang="en-US" dirty="0">
                <a:solidFill>
                  <a:srgbClr val="C00000"/>
                </a:solidFill>
                <a:latin typeface="Times New Roman" panose="02020603050405020304" pitchFamily="18" charset="0"/>
                <a:cs typeface="Times New Roman" panose="02020603050405020304" pitchFamily="18" charset="0"/>
              </a:rPr>
              <a:t>CÔNG TÁC CHỈ ĐẠO ĐIỀU HÀNH</a:t>
            </a:r>
            <a:endParaRPr lang="en-US" dirty="0"/>
          </a:p>
        </p:txBody>
      </p:sp>
      <p:sp>
        <p:nvSpPr>
          <p:cNvPr id="3" name="Chỗ dành sẵn cho Nội dung 2">
            <a:extLst>
              <a:ext uri="{FF2B5EF4-FFF2-40B4-BE49-F238E27FC236}">
                <a16:creationId xmlns="" xmlns:a16="http://schemas.microsoft.com/office/drawing/2014/main" id="{29CA7DE4-7E85-4EBF-A15A-6482437D9707}"/>
              </a:ext>
            </a:extLst>
          </p:cNvPr>
          <p:cNvSpPr>
            <a:spLocks noGrp="1"/>
          </p:cNvSpPr>
          <p:nvPr>
            <p:ph idx="1"/>
          </p:nvPr>
        </p:nvSpPr>
        <p:spPr>
          <a:xfrm>
            <a:off x="872836" y="1566001"/>
            <a:ext cx="10775373" cy="3532092"/>
          </a:xfrm>
        </p:spPr>
        <p:txBody>
          <a:bodyPr>
            <a:normAutofit/>
          </a:bodyPr>
          <a:lstStyle/>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Ứng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CNTT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lý</a:t>
            </a:r>
            <a:r>
              <a:rPr lang="en-US" sz="2400" dirty="0">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a:p>
            <a:pPr marL="0" indent="0" algn="just">
              <a:buNone/>
            </a:pPr>
            <a:r>
              <a:rPr lang="nl-NL" sz="2400" dirty="0">
                <a:latin typeface="Times New Roman" panose="02020603050405020304" pitchFamily="18" charset="0"/>
                <a:cs typeface="Times New Roman" panose="02020603050405020304" pitchFamily="18" charset="0"/>
              </a:rPr>
              <a:t> </a:t>
            </a:r>
            <a:r>
              <a:rPr lang="nl-NL" sz="2400" dirty="0" smtClean="0">
                <a:latin typeface="Times New Roman" panose="02020603050405020304" pitchFamily="18" charset="0"/>
                <a:cs typeface="Times New Roman" panose="02020603050405020304" pitchFamily="18" charset="0"/>
              </a:rPr>
              <a:t>  + 100</a:t>
            </a:r>
            <a:r>
              <a:rPr lang="nl-NL" sz="2400" dirty="0">
                <a:latin typeface="Times New Roman" panose="02020603050405020304" pitchFamily="18" charset="0"/>
                <a:cs typeface="Times New Roman" panose="02020603050405020304" pitchFamily="18" charset="0"/>
              </a:rPr>
              <a:t>% trường trung học thực hiện sổ điểm điện tử (theo chỉ tiêu </a:t>
            </a:r>
            <a:r>
              <a:rPr lang="nl-NL" sz="2400" dirty="0" smtClean="0">
                <a:latin typeface="Times New Roman" panose="02020603050405020304" pitchFamily="18" charset="0"/>
                <a:cs typeface="Times New Roman" panose="02020603050405020304" pitchFamily="18" charset="0"/>
              </a:rPr>
              <a:t>Sở GDĐT giao).</a:t>
            </a:r>
            <a:endParaRPr lang="nl-NL" sz="2400" dirty="0">
              <a:latin typeface="Times New Roman" panose="02020603050405020304" pitchFamily="18" charset="0"/>
              <a:cs typeface="Times New Roman" panose="02020603050405020304" pitchFamily="18" charset="0"/>
            </a:endParaRPr>
          </a:p>
          <a:p>
            <a:pPr marL="0" indent="0" algn="just">
              <a:buNone/>
            </a:pPr>
            <a:r>
              <a:rPr lang="nl-NL" sz="2400" dirty="0">
                <a:latin typeface="Times New Roman" panose="02020603050405020304" pitchFamily="18" charset="0"/>
                <a:cs typeface="Times New Roman" panose="02020603050405020304" pitchFamily="18" charset="0"/>
              </a:rPr>
              <a:t> </a:t>
            </a:r>
            <a:r>
              <a:rPr lang="nl-NL" sz="2400" dirty="0" smtClean="0">
                <a:latin typeface="Times New Roman" panose="02020603050405020304" pitchFamily="18" charset="0"/>
                <a:cs typeface="Times New Roman" panose="02020603050405020304" pitchFamily="18" charset="0"/>
              </a:rPr>
              <a:t>  + Thực </a:t>
            </a:r>
            <a:r>
              <a:rPr lang="nl-NL" sz="2400" dirty="0">
                <a:latin typeface="Times New Roman" panose="02020603050405020304" pitchFamily="18" charset="0"/>
                <a:cs typeface="Times New Roman" panose="02020603050405020304" pitchFamily="18" charset="0"/>
              </a:rPr>
              <a:t>hiện đầy đủ, kịp thời, chính xác các báo cáo trực tuyến khi gửi về </a:t>
            </a:r>
            <a:r>
              <a:rPr lang="nl-NL" sz="2400" dirty="0" smtClean="0">
                <a:latin typeface="Times New Roman" panose="02020603050405020304" pitchFamily="18" charset="0"/>
                <a:cs typeface="Times New Roman" panose="02020603050405020304" pitchFamily="18" charset="0"/>
              </a:rPr>
              <a:t>Phòng GDĐT, Sở </a:t>
            </a:r>
            <a:r>
              <a:rPr lang="nl-NL" sz="2400" dirty="0">
                <a:latin typeface="Times New Roman" panose="02020603050405020304" pitchFamily="18" charset="0"/>
                <a:cs typeface="Times New Roman" panose="02020603050405020304" pitchFamily="18" charset="0"/>
              </a:rPr>
              <a:t>GDĐT.</a:t>
            </a:r>
            <a:endParaRPr lang="en-US" sz="2400" b="1" dirty="0">
              <a:latin typeface="Times New Roman" panose="02020603050405020304" pitchFamily="18" charset="0"/>
              <a:cs typeface="Times New Roman" panose="02020603050405020304" pitchFamily="18" charset="0"/>
            </a:endParaRPr>
          </a:p>
          <a:p>
            <a:pPr marL="0" indent="0" algn="just">
              <a:buNone/>
            </a:pPr>
            <a:r>
              <a:rPr lang="nl-NL" sz="2400" dirty="0">
                <a:latin typeface="Times New Roman" panose="02020603050405020304" pitchFamily="18" charset="0"/>
                <a:cs typeface="Times New Roman" panose="02020603050405020304" pitchFamily="18" charset="0"/>
              </a:rPr>
              <a:t> </a:t>
            </a:r>
            <a:r>
              <a:rPr lang="nl-NL" sz="2400" dirty="0" smtClean="0">
                <a:latin typeface="Times New Roman" panose="02020603050405020304" pitchFamily="18" charset="0"/>
                <a:cs typeface="Times New Roman" panose="02020603050405020304" pitchFamily="18" charset="0"/>
              </a:rPr>
              <a:t>  + Các </a:t>
            </a:r>
            <a:r>
              <a:rPr lang="nl-NL" sz="2400" dirty="0">
                <a:latin typeface="Times New Roman" panose="02020603050405020304" pitchFamily="18" charset="0"/>
                <a:cs typeface="Times New Roman" panose="02020603050405020304" pitchFamily="18" charset="0"/>
              </a:rPr>
              <a:t>trường </a:t>
            </a:r>
            <a:r>
              <a:rPr lang="nl-NL" sz="2400" dirty="0" smtClean="0">
                <a:latin typeface="Times New Roman" panose="02020603050405020304" pitchFamily="18" charset="0"/>
                <a:cs typeface="Times New Roman" panose="02020603050405020304" pitchFamily="18" charset="0"/>
              </a:rPr>
              <a:t>THCS </a:t>
            </a:r>
            <a:r>
              <a:rPr lang="nl-NL" sz="2400" dirty="0">
                <a:latin typeface="Times New Roman" panose="02020603050405020304" pitchFamily="18" charset="0"/>
                <a:cs typeface="Times New Roman" panose="02020603050405020304" pitchFamily="18" charset="0"/>
              </a:rPr>
              <a:t>cập nhật đầy đủ, chính xác số liệu học sinh, giáo viên trên hệ thống Quản lý nhà trường.</a:t>
            </a:r>
            <a:endParaRPr lang="en-US" sz="2400" b="1" dirty="0">
              <a:latin typeface="Times New Roman" panose="02020603050405020304" pitchFamily="18" charset="0"/>
              <a:cs typeface="Times New Roman" panose="02020603050405020304" pitchFamily="18" charset="0"/>
            </a:endParaRPr>
          </a:p>
          <a:p>
            <a:pPr marL="0" indent="0" algn="just">
              <a:buNone/>
            </a:pPr>
            <a:r>
              <a:rPr lang="nl-NL" sz="2400" dirty="0" smtClean="0">
                <a:latin typeface="Times New Roman" panose="02020603050405020304" pitchFamily="18" charset="0"/>
                <a:cs typeface="Times New Roman" panose="02020603050405020304" pitchFamily="18" charset="0"/>
              </a:rPr>
              <a:t>- </a:t>
            </a:r>
            <a:r>
              <a:rPr lang="nl-NL" sz="2400" dirty="0">
                <a:latin typeface="Times New Roman" panose="02020603050405020304" pitchFamily="18" charset="0"/>
                <a:cs typeface="Times New Roman" panose="02020603050405020304" pitchFamily="18" charset="0"/>
              </a:rPr>
              <a:t>Thống kê, kiểm tra việc thực hiện việc dạy học trên bảng tương tác với phần mềm Activ Inspire.</a:t>
            </a:r>
            <a:endParaRPr lang="en-US" sz="2400" b="1"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
        <p:nvSpPr>
          <p:cNvPr id="4" name="Chỗ dành sẵn cho Số hiệu Bản chiếu 3">
            <a:extLst>
              <a:ext uri="{FF2B5EF4-FFF2-40B4-BE49-F238E27FC236}">
                <a16:creationId xmlns="" xmlns:a16="http://schemas.microsoft.com/office/drawing/2014/main" id="{A1C1071E-BB12-4128-8DFD-1B18691BDF9D}"/>
              </a:ext>
            </a:extLst>
          </p:cNvPr>
          <p:cNvSpPr>
            <a:spLocks noGrp="1"/>
          </p:cNvSpPr>
          <p:nvPr>
            <p:ph type="sldNum" sz="quarter" idx="12"/>
          </p:nvPr>
        </p:nvSpPr>
        <p:spPr/>
        <p:txBody>
          <a:bodyPr/>
          <a:lstStyle/>
          <a:p>
            <a:fld id="{B7E721C0-1E85-41FC-946E-CBA03CD7D6E1}" type="slidenum">
              <a:rPr lang="en-US" smtClean="0"/>
              <a:pPr/>
              <a:t>11</a:t>
            </a:fld>
            <a:endParaRPr lang="en-US"/>
          </a:p>
        </p:txBody>
      </p:sp>
    </p:spTree>
    <p:extLst>
      <p:ext uri="{BB962C8B-B14F-4D97-AF65-F5344CB8AC3E}">
        <p14:creationId xmlns:p14="http://schemas.microsoft.com/office/powerpoint/2010/main" val="3333177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6C3021F3-69D2-44D1-A304-DE8B27233FF7}"/>
              </a:ext>
            </a:extLst>
          </p:cNvPr>
          <p:cNvSpPr>
            <a:spLocks noGrp="1"/>
          </p:cNvSpPr>
          <p:nvPr>
            <p:ph type="title"/>
          </p:nvPr>
        </p:nvSpPr>
        <p:spPr/>
        <p:txBody>
          <a:bodyPr/>
          <a:lstStyle/>
          <a:p>
            <a:r>
              <a:rPr lang="en-US" dirty="0">
                <a:solidFill>
                  <a:srgbClr val="C00000"/>
                </a:solidFill>
                <a:latin typeface="Times New Roman" panose="02020603050405020304" pitchFamily="18" charset="0"/>
                <a:cs typeface="Times New Roman" panose="02020603050405020304" pitchFamily="18" charset="0"/>
              </a:rPr>
              <a:t>CÔNG TÁC CHỈ ĐẠO ĐIỀU HÀNH</a:t>
            </a:r>
            <a:endParaRPr lang="en-US" dirty="0"/>
          </a:p>
        </p:txBody>
      </p:sp>
      <p:sp>
        <p:nvSpPr>
          <p:cNvPr id="3" name="Chỗ dành sẵn cho Nội dung 2">
            <a:extLst>
              <a:ext uri="{FF2B5EF4-FFF2-40B4-BE49-F238E27FC236}">
                <a16:creationId xmlns="" xmlns:a16="http://schemas.microsoft.com/office/drawing/2014/main" id="{29CA7DE4-7E85-4EBF-A15A-6482437D9707}"/>
              </a:ext>
            </a:extLst>
          </p:cNvPr>
          <p:cNvSpPr>
            <a:spLocks noGrp="1"/>
          </p:cNvSpPr>
          <p:nvPr>
            <p:ph idx="1"/>
          </p:nvPr>
        </p:nvSpPr>
        <p:spPr>
          <a:xfrm>
            <a:off x="955964" y="1566001"/>
            <a:ext cx="10848109" cy="4433966"/>
          </a:xfrm>
        </p:spPr>
        <p:txBody>
          <a:bodyPr vert="horz" lIns="91440" tIns="45720" rIns="91440" bIns="45720" rtlCol="0">
            <a:normAutofit lnSpcReduction="10000"/>
          </a:bodyPr>
          <a:lstStyle/>
          <a:p>
            <a:pPr marL="0" indent="0" algn="just">
              <a:buNone/>
            </a:pPr>
            <a:r>
              <a:rPr lang="nl-NL" sz="2400" dirty="0">
                <a:latin typeface="Times New Roman" panose="02020603050405020304" pitchFamily="18" charset="0"/>
                <a:cs typeface="Times New Roman" panose="02020603050405020304" pitchFamily="18" charset="0"/>
              </a:rPr>
              <a:t>- Tăng cường các giải pháp thực hiện Đề án Phổ cập và nâng cao năng lực sử dụng tiếng Anh cho học sinh phổ thông và chuyên nghiệp Thành phố Hồ Chí Minh giai đoạn 2011 – 2020. Chú ý tăng cường sử dụng các tài liệu bổ trợ dạy học đã được tập huấn; tạo điều kiện để học sinh tham gia đánh giá theo chuẩn quốc tế do Sở GDĐT triển khai.</a:t>
            </a:r>
            <a:endParaRPr lang="en-US" sz="2400" dirty="0">
              <a:latin typeface="Times New Roman" panose="02020603050405020304" pitchFamily="18" charset="0"/>
              <a:cs typeface="Times New Roman" panose="02020603050405020304" pitchFamily="18" charset="0"/>
            </a:endParaRPr>
          </a:p>
          <a:p>
            <a:pPr algn="just">
              <a:buFontTx/>
              <a:buChar char="-"/>
            </a:pPr>
            <a:r>
              <a:rPr lang="nl-NL" sz="2400" dirty="0" smtClean="0">
                <a:latin typeface="Times New Roman" panose="02020603050405020304" pitchFamily="18" charset="0"/>
                <a:cs typeface="Times New Roman" panose="02020603050405020304" pitchFamily="18" charset="0"/>
              </a:rPr>
              <a:t>Các </a:t>
            </a:r>
            <a:r>
              <a:rPr lang="nl-NL" sz="2400" dirty="0">
                <a:latin typeface="Times New Roman" panose="02020603050405020304" pitchFamily="18" charset="0"/>
                <a:cs typeface="Times New Roman" panose="02020603050405020304" pitchFamily="18" charset="0"/>
              </a:rPr>
              <a:t>trường THCS và các trường THPT tổ chức dạy học bổ sung chương nước ngoài, dạy học với giáo viên người nước ngoài theo đúng hướng dẫn của văn bản số 2234/GDĐT-TrH về Hướng dẫn các trường THCS, THPT có giảng dạy chương trình nước ngoài, chương trình Việt </a:t>
            </a:r>
            <a:r>
              <a:rPr lang="nl-NL" sz="2400" dirty="0" smtClean="0">
                <a:latin typeface="Times New Roman" panose="02020603050405020304" pitchFamily="18" charset="0"/>
                <a:cs typeface="Times New Roman" panose="02020603050405020304" pitchFamily="18" charset="0"/>
              </a:rPr>
              <a:t>Nam </a:t>
            </a:r>
            <a:r>
              <a:rPr lang="nl-NL" sz="2400" dirty="0">
                <a:latin typeface="Times New Roman" panose="02020603050405020304" pitchFamily="18" charset="0"/>
                <a:cs typeface="Times New Roman" panose="02020603050405020304" pitchFamily="18" charset="0"/>
              </a:rPr>
              <a:t>bằng tiếng nước </a:t>
            </a:r>
            <a:r>
              <a:rPr lang="nl-NL" sz="2400" dirty="0" smtClean="0">
                <a:latin typeface="Times New Roman" panose="02020603050405020304" pitchFamily="18" charset="0"/>
                <a:cs typeface="Times New Roman" panose="02020603050405020304" pitchFamily="18" charset="0"/>
              </a:rPr>
              <a:t>ngoài.</a:t>
            </a:r>
          </a:p>
          <a:p>
            <a:pPr algn="just">
              <a:buFontTx/>
              <a:buChar char="-"/>
            </a:pPr>
            <a:r>
              <a:rPr lang="nl-NL" sz="2400" dirty="0" smtClean="0">
                <a:latin typeface="Times New Roman" panose="02020603050405020304" pitchFamily="18" charset="0"/>
                <a:cs typeface="Times New Roman" panose="02020603050405020304" pitchFamily="18" charset="0"/>
              </a:rPr>
              <a:t>Thực </a:t>
            </a:r>
            <a:r>
              <a:rPr lang="nl-NL" sz="2400" dirty="0">
                <a:latin typeface="Times New Roman" panose="02020603050405020304" pitchFamily="18" charset="0"/>
                <a:cs typeface="Times New Roman" panose="02020603050405020304" pitchFamily="18" charset="0"/>
              </a:rPr>
              <a:t>hiện đúng và đầy đủ các qui định về hồ sơ, sổ sách, công tác học vụ. Đẩy mạnh công tác thư viện, công tác thiết bị dạy học</a:t>
            </a:r>
            <a:r>
              <a:rPr lang="nl-NL" sz="2400" dirty="0" smtClean="0">
                <a:latin typeface="Times New Roman" panose="02020603050405020304" pitchFamily="18" charset="0"/>
                <a:cs typeface="Times New Roman" panose="02020603050405020304" pitchFamily="18" charset="0"/>
              </a:rPr>
              <a:t>.</a:t>
            </a:r>
          </a:p>
          <a:p>
            <a:pPr marL="0" indent="0" algn="just">
              <a:buNone/>
            </a:pPr>
            <a:r>
              <a:rPr lang="nl-NL" sz="2400" dirty="0" smtClean="0">
                <a:latin typeface="Times New Roman" panose="02020603050405020304" pitchFamily="18" charset="0"/>
                <a:cs typeface="Times New Roman" panose="02020603050405020304" pitchFamily="18" charset="0"/>
              </a:rPr>
              <a:t>- </a:t>
            </a:r>
            <a:r>
              <a:rPr lang="nl-NL" sz="2400" dirty="0">
                <a:latin typeface="Times New Roman" panose="02020603050405020304" pitchFamily="18" charset="0"/>
                <a:cs typeface="Times New Roman" panose="02020603050405020304" pitchFamily="18" charset="0"/>
              </a:rPr>
              <a:t>Thực hiện đúng các qui định về dạy thêm, học thêm</a:t>
            </a:r>
            <a:r>
              <a:rPr lang="nl-NL"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
        <p:nvSpPr>
          <p:cNvPr id="4" name="Chỗ dành sẵn cho Số hiệu Bản chiếu 3">
            <a:extLst>
              <a:ext uri="{FF2B5EF4-FFF2-40B4-BE49-F238E27FC236}">
                <a16:creationId xmlns="" xmlns:a16="http://schemas.microsoft.com/office/drawing/2014/main" id="{A1C1071E-BB12-4128-8DFD-1B18691BDF9D}"/>
              </a:ext>
            </a:extLst>
          </p:cNvPr>
          <p:cNvSpPr>
            <a:spLocks noGrp="1"/>
          </p:cNvSpPr>
          <p:nvPr>
            <p:ph type="sldNum" sz="quarter" idx="12"/>
          </p:nvPr>
        </p:nvSpPr>
        <p:spPr/>
        <p:txBody>
          <a:bodyPr/>
          <a:lstStyle/>
          <a:p>
            <a:fld id="{B7E721C0-1E85-41FC-946E-CBA03CD7D6E1}" type="slidenum">
              <a:rPr lang="en-US" smtClean="0"/>
              <a:pPr/>
              <a:t>12</a:t>
            </a:fld>
            <a:endParaRPr lang="en-US"/>
          </a:p>
        </p:txBody>
      </p:sp>
    </p:spTree>
    <p:extLst>
      <p:ext uri="{BB962C8B-B14F-4D97-AF65-F5344CB8AC3E}">
        <p14:creationId xmlns:p14="http://schemas.microsoft.com/office/powerpoint/2010/main" val="1337600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68D089-8A77-445B-9908-DEA450D1CA47}"/>
              </a:ext>
            </a:extLst>
          </p:cNvPr>
          <p:cNvSpPr>
            <a:spLocks noGrp="1"/>
          </p:cNvSpPr>
          <p:nvPr>
            <p:ph type="title"/>
          </p:nvPr>
        </p:nvSpPr>
        <p:spPr>
          <a:xfrm>
            <a:off x="1258128" y="249193"/>
            <a:ext cx="9903433" cy="512807"/>
          </a:xfrm>
        </p:spPr>
        <p:txBody>
          <a:bodyPr numCol="1" anchor="ctr">
            <a:normAutofit fontScale="90000"/>
          </a:bodyPr>
          <a:lstStyle/>
          <a:p>
            <a:pPr algn="ctr">
              <a:lnSpc>
                <a:spcPct val="150000"/>
              </a:lnSpc>
            </a:pPr>
            <a:r>
              <a:rPr lang="en-US" b="1" dirty="0" err="1">
                <a:latin typeface="Times New Roman" panose="02020603050405020304" pitchFamily="18" charset="0"/>
                <a:cs typeface="Times New Roman" panose="02020603050405020304" pitchFamily="18" charset="0"/>
              </a:rPr>
              <a:t>Chuẩn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bị</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kế</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hoạch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giáo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dục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năm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học</a:t>
            </a:r>
            <a:r>
              <a:rPr lang="en-US" b="1" dirty="0">
                <a:latin typeface="Times New Roman" panose="02020603050405020304" pitchFamily="18" charset="0"/>
                <a:cs typeface="Times New Roman" panose="02020603050405020304" pitchFamily="18" charset="0"/>
              </a:rPr>
              <a:t> 2019 - 2020</a:t>
            </a:r>
          </a:p>
        </p:txBody>
      </p:sp>
      <p:sp>
        <p:nvSpPr>
          <p:cNvPr id="3" name="Content Placeholder 2">
            <a:extLst>
              <a:ext uri="{FF2B5EF4-FFF2-40B4-BE49-F238E27FC236}">
                <a16:creationId xmlns="" xmlns:a16="http://schemas.microsoft.com/office/drawing/2014/main" id="{F3FE55CB-9D97-4704-AB1A-7440D91A11BC}"/>
              </a:ext>
            </a:extLst>
          </p:cNvPr>
          <p:cNvSpPr>
            <a:spLocks noGrp="1"/>
          </p:cNvSpPr>
          <p:nvPr>
            <p:ph idx="1"/>
          </p:nvPr>
        </p:nvSpPr>
        <p:spPr>
          <a:xfrm>
            <a:off x="887506" y="1118659"/>
            <a:ext cx="10447689" cy="5291105"/>
          </a:xfrm>
        </p:spPr>
        <p:txBody>
          <a:bodyPr>
            <a:noAutofit/>
          </a:bodyPr>
          <a:lstStyle/>
          <a:p>
            <a:pPr algn="just"/>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16/2006/QĐ-BGDĐT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8607/BGDĐT-</a:t>
            </a:r>
            <a:r>
              <a:rPr lang="en-US" sz="2400" dirty="0" err="1">
                <a:latin typeface="Times New Roman" panose="02020603050405020304" pitchFamily="18" charset="0"/>
                <a:cs typeface="Times New Roman" panose="02020603050405020304" pitchFamily="18" charset="0"/>
              </a:rPr>
              <a:t>GDTrH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GD&amp;ĐT.</a:t>
            </a:r>
          </a:p>
          <a:p>
            <a:pPr algn="just"/>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4612/BGDĐT-</a:t>
            </a:r>
            <a:r>
              <a:rPr lang="en-US" sz="2400" dirty="0" err="1">
                <a:latin typeface="Times New Roman" panose="02020603050405020304" pitchFamily="18" charset="0"/>
                <a:cs typeface="Times New Roman" panose="02020603050405020304" pitchFamily="18" charset="0"/>
              </a:rPr>
              <a:t>GDTrH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03 </a:t>
            </a:r>
            <a:r>
              <a:rPr lang="en-US" sz="2400" dirty="0" err="1">
                <a:latin typeface="Times New Roman" panose="02020603050405020304" pitchFamily="18" charset="0"/>
                <a:cs typeface="Times New Roman" panose="02020603050405020304" pitchFamily="18" charset="0"/>
              </a:rPr>
              <a:t>tháng</a:t>
            </a:r>
            <a:r>
              <a:rPr lang="en-US" sz="2400" dirty="0">
                <a:latin typeface="Times New Roman" panose="02020603050405020304" pitchFamily="18" charset="0"/>
                <a:cs typeface="Times New Roman" panose="02020603050405020304" pitchFamily="18" charset="0"/>
              </a:rPr>
              <a:t> 10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2017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dẫn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phẩm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từ</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năm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b="1" dirty="0">
                <a:latin typeface="Times New Roman" panose="02020603050405020304" pitchFamily="18" charset="0"/>
                <a:cs typeface="Times New Roman" panose="02020603050405020304" pitchFamily="18" charset="0"/>
              </a:rPr>
              <a:t> 2017 – 2018</a:t>
            </a:r>
            <a:r>
              <a:rPr lang="en-US" sz="2400" dirty="0">
                <a:latin typeface="Times New Roman" panose="02020603050405020304" pitchFamily="18" charset="0"/>
                <a:cs typeface="Times New Roman" panose="02020603050405020304" pitchFamily="18" charset="0"/>
              </a:rPr>
              <a:t>;</a:t>
            </a:r>
          </a:p>
          <a:p>
            <a:pPr algn="just"/>
            <a:r>
              <a:rPr lang="en-US" sz="2400" b="1" dirty="0" err="1">
                <a:solidFill>
                  <a:srgbClr val="002060"/>
                </a:solidFill>
                <a:latin typeface="Times New Roman" panose="02020603050405020304" pitchFamily="18" charset="0"/>
                <a:cs typeface="Times New Roman" panose="02020603050405020304" pitchFamily="18" charset="0"/>
              </a:rPr>
              <a:t>Kế</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hoạch</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giáo</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dục</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của</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nhà</a:t>
            </a:r>
            <a:r>
              <a:rPr lang="en-US" sz="2400" b="1" dirty="0">
                <a:solidFill>
                  <a:srgbClr val="002060"/>
                </a:solidFill>
                <a:latin typeface="Times New Roman" panose="02020603050405020304" pitchFamily="18" charset="0"/>
                <a:cs typeface="Times New Roman" panose="02020603050405020304" pitchFamily="18" charset="0"/>
              </a:rPr>
              <a:t> tr</a:t>
            </a:r>
            <a:r>
              <a:rPr lang="vi-VN" sz="2400" b="1" dirty="0">
                <a:solidFill>
                  <a:srgbClr val="002060"/>
                </a:solidFill>
                <a:latin typeface="Times New Roman" panose="02020603050405020304" pitchFamily="18" charset="0"/>
                <a:cs typeface="Times New Roman" panose="02020603050405020304" pitchFamily="18" charset="0"/>
              </a:rPr>
              <a:t>ư</a:t>
            </a:r>
            <a:r>
              <a:rPr lang="en-US" sz="2400" b="1" dirty="0" err="1">
                <a:solidFill>
                  <a:srgbClr val="002060"/>
                </a:solidFill>
                <a:latin typeface="Times New Roman" panose="02020603050405020304" pitchFamily="18" charset="0"/>
                <a:cs typeface="Times New Roman" panose="02020603050405020304" pitchFamily="18" charset="0"/>
              </a:rPr>
              <a:t>ờng</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cần</a:t>
            </a:r>
            <a:r>
              <a:rPr lang="en-US" sz="2400" b="1" dirty="0">
                <a:solidFill>
                  <a:srgbClr val="002060"/>
                </a:solidFill>
                <a:latin typeface="Times New Roman" panose="02020603050405020304" pitchFamily="18" charset="0"/>
                <a:cs typeface="Times New Roman" panose="02020603050405020304" pitchFamily="18" charset="0"/>
              </a:rPr>
              <a:t> l</a:t>
            </a:r>
            <a:r>
              <a:rPr lang="vi-VN" sz="2400" b="1" dirty="0">
                <a:solidFill>
                  <a:srgbClr val="002060"/>
                </a:solidFill>
                <a:latin typeface="Times New Roman" panose="02020603050405020304" pitchFamily="18" charset="0"/>
                <a:cs typeface="Times New Roman" panose="02020603050405020304" pitchFamily="18" charset="0"/>
              </a:rPr>
              <a:t>ư</a:t>
            </a:r>
            <a:r>
              <a:rPr lang="en-US" sz="2400" b="1" dirty="0">
                <a:solidFill>
                  <a:srgbClr val="002060"/>
                </a:solidFill>
                <a:latin typeface="Times New Roman" panose="02020603050405020304" pitchFamily="18" charset="0"/>
                <a:cs typeface="Times New Roman" panose="02020603050405020304" pitchFamily="18" charset="0"/>
              </a:rPr>
              <a:t>u ý </a:t>
            </a:r>
            <a:r>
              <a:rPr lang="en-US" sz="2400" b="1" dirty="0" err="1">
                <a:solidFill>
                  <a:srgbClr val="002060"/>
                </a:solidFill>
                <a:latin typeface="Times New Roman" panose="02020603050405020304" pitchFamily="18" charset="0"/>
                <a:cs typeface="Times New Roman" panose="02020603050405020304" pitchFamily="18" charset="0"/>
              </a:rPr>
              <a:t>rõ</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các</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nội</a:t>
            </a:r>
            <a:r>
              <a:rPr lang="en-US" sz="2400" b="1" dirty="0">
                <a:solidFill>
                  <a:srgbClr val="002060"/>
                </a:solidFill>
                <a:latin typeface="Times New Roman" panose="02020603050405020304" pitchFamily="18" charset="0"/>
                <a:cs typeface="Times New Roman" panose="02020603050405020304" pitchFamily="18" charset="0"/>
              </a:rPr>
              <a:t> dung:</a:t>
            </a:r>
          </a:p>
          <a:p>
            <a:pPr lvl="1" algn="just"/>
            <a:r>
              <a:rPr lang="en-US" sz="2400" dirty="0" err="1">
                <a:latin typeface="Times New Roman" panose="02020603050405020304" pitchFamily="18" charset="0"/>
                <a:cs typeface="Times New Roman" panose="02020603050405020304" pitchFamily="18" charset="0"/>
              </a:rPr>
              <a:t>Kế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16/2006 (</a:t>
            </a:r>
            <a:r>
              <a:rPr lang="en-US" sz="2400" dirty="0" err="1">
                <a:latin typeface="Times New Roman" panose="02020603050405020304" pitchFamily="18" charset="0"/>
                <a:cs typeface="Times New Roman" panose="02020603050405020304" pitchFamily="18" charset="0"/>
              </a:rPr>
              <a:t>chính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khóa</a:t>
            </a:r>
            <a:r>
              <a:rPr lang="en-US" sz="2400" dirty="0">
                <a:latin typeface="Times New Roman" panose="02020603050405020304" pitchFamily="18" charset="0"/>
                <a:cs typeface="Times New Roman" panose="02020603050405020304" pitchFamily="18" charset="0"/>
              </a:rPr>
              <a:t>)</a:t>
            </a:r>
          </a:p>
          <a:p>
            <a:pPr lvl="1" algn="just"/>
            <a:r>
              <a:rPr lang="en-US" sz="2400" b="1" dirty="0" err="1">
                <a:solidFill>
                  <a:srgbClr val="FF0000"/>
                </a:solidFill>
                <a:latin typeface="Times New Roman" panose="02020603050405020304" pitchFamily="18" charset="0"/>
                <a:cs typeface="Times New Roman" panose="02020603050405020304" pitchFamily="18" charset="0"/>
              </a:rPr>
              <a:t>Kế</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hoạch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dạy</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học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buổi</a:t>
            </a:r>
            <a:r>
              <a:rPr lang="en-US" sz="2400" b="1" dirty="0">
                <a:solidFill>
                  <a:srgbClr val="FF0000"/>
                </a:solidFill>
                <a:latin typeface="Times New Roman" panose="02020603050405020304" pitchFamily="18" charset="0"/>
                <a:cs typeface="Times New Roman" panose="02020603050405020304" pitchFamily="18" charset="0"/>
              </a:rPr>
              <a:t> 2 </a:t>
            </a:r>
            <a:r>
              <a:rPr lang="en-US" sz="2400" b="1" dirty="0" err="1">
                <a:solidFill>
                  <a:srgbClr val="FF0000"/>
                </a:solidFill>
                <a:latin typeface="Times New Roman" panose="02020603050405020304" pitchFamily="18" charset="0"/>
                <a:cs typeface="Times New Roman" panose="02020603050405020304" pitchFamily="18" charset="0"/>
              </a:rPr>
              <a:t>đối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với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trường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dạy</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học</a:t>
            </a:r>
            <a:r>
              <a:rPr lang="en-US" sz="2400" b="1" dirty="0">
                <a:solidFill>
                  <a:srgbClr val="FF0000"/>
                </a:solidFill>
                <a:latin typeface="Times New Roman" panose="02020603050405020304" pitchFamily="18" charset="0"/>
                <a:cs typeface="Times New Roman" panose="02020603050405020304" pitchFamily="18" charset="0"/>
              </a:rPr>
              <a:t> 2 </a:t>
            </a:r>
            <a:r>
              <a:rPr lang="en-US" sz="2400" b="1" dirty="0" err="1">
                <a:solidFill>
                  <a:srgbClr val="FF0000"/>
                </a:solidFill>
                <a:latin typeface="Times New Roman" panose="02020603050405020304" pitchFamily="18" charset="0"/>
                <a:cs typeface="Times New Roman" panose="02020603050405020304" pitchFamily="18" charset="0"/>
              </a:rPr>
              <a:t>buổi</a:t>
            </a:r>
            <a:r>
              <a:rPr lang="en-US" sz="2400" b="1" dirty="0">
                <a:solidFill>
                  <a:srgbClr val="FF0000"/>
                </a:solidFill>
                <a:latin typeface="Times New Roman" panose="02020603050405020304" pitchFamily="18" charset="0"/>
                <a:cs typeface="Times New Roman" panose="02020603050405020304" pitchFamily="18" charset="0"/>
              </a:rPr>
              <a:t>/</a:t>
            </a:r>
            <a:r>
              <a:rPr lang="en-US" sz="2400" b="1" dirty="0" err="1">
                <a:solidFill>
                  <a:srgbClr val="FF0000"/>
                </a:solidFill>
                <a:latin typeface="Times New Roman" panose="02020603050405020304" pitchFamily="18" charset="0"/>
                <a:cs typeface="Times New Roman" panose="02020603050405020304" pitchFamily="18" charset="0"/>
              </a:rPr>
              <a:t>ngày</a:t>
            </a:r>
            <a:r>
              <a:rPr lang="en-US" sz="2400" b="1" dirty="0">
                <a:solidFill>
                  <a:srgbClr val="FF0000"/>
                </a:solidFill>
                <a:latin typeface="Times New Roman" panose="02020603050405020304" pitchFamily="18" charset="0"/>
                <a:cs typeface="Times New Roman" panose="02020603050405020304" pitchFamily="18" charset="0"/>
              </a:rPr>
              <a:t> </a:t>
            </a:r>
          </a:p>
          <a:p>
            <a:pPr lvl="1" algn="just"/>
            <a:r>
              <a:rPr lang="en-US" sz="2400" dirty="0" err="1">
                <a:latin typeface="Times New Roman" panose="02020603050405020304" pitchFamily="18" charset="0"/>
                <a:cs typeface="Times New Roman" panose="02020603050405020304" pitchFamily="18" charset="0"/>
              </a:rPr>
              <a:t>Kế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nhà</a:t>
            </a:r>
            <a:r>
              <a:rPr lang="en-US" sz="2400" dirty="0">
                <a:latin typeface="Times New Roman" panose="02020603050405020304" pitchFamily="18" charset="0"/>
                <a:cs typeface="Times New Roman" panose="02020603050405020304" pitchFamily="18" charset="0"/>
              </a:rPr>
              <a:t> tr</a:t>
            </a:r>
            <a:r>
              <a:rPr lang="vi-VN" sz="2400" dirty="0">
                <a:latin typeface="Times New Roman" panose="02020603050405020304" pitchFamily="18" charset="0"/>
                <a:cs typeface="Times New Roman" panose="02020603050405020304" pitchFamily="18" charset="0"/>
              </a:rPr>
              <a:t>ư</a:t>
            </a:r>
            <a:r>
              <a:rPr lang="en-US" sz="2400" dirty="0" err="1">
                <a:latin typeface="Times New Roman" panose="02020603050405020304" pitchFamily="18" charset="0"/>
                <a:cs typeface="Times New Roman" panose="02020603050405020304" pitchFamily="18" charset="0"/>
              </a:rPr>
              <a:t>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nội</a:t>
            </a:r>
            <a:r>
              <a:rPr lang="en-US" sz="2400" dirty="0">
                <a:latin typeface="Times New Roman" panose="02020603050405020304" pitchFamily="18" charset="0"/>
                <a:cs typeface="Times New Roman" panose="02020603050405020304" pitchFamily="18" charset="0"/>
              </a:rPr>
              <a:t> dung </a:t>
            </a:r>
            <a:r>
              <a:rPr lang="en-US" sz="2400" dirty="0" err="1">
                <a:latin typeface="Times New Roman" panose="02020603050405020304" pitchFamily="18" charset="0"/>
                <a:cs typeface="Times New Roman" panose="02020603050405020304" pitchFamily="18" charset="0"/>
              </a:rPr>
              <a:t>chính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khóa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buổi</a:t>
            </a:r>
            <a:r>
              <a:rPr lang="en-US" sz="2400" dirty="0">
                <a:latin typeface="Times New Roman" panose="02020603050405020304" pitchFamily="18" charset="0"/>
                <a:cs typeface="Times New Roman" panose="02020603050405020304" pitchFamily="18" charset="0"/>
              </a:rPr>
              <a:t> 2 (</a:t>
            </a:r>
            <a:r>
              <a:rPr lang="en-US" sz="2400" dirty="0" err="1">
                <a:latin typeface="Times New Roman" panose="02020603050405020304" pitchFamily="18" charset="0"/>
                <a:cs typeface="Times New Roman" panose="02020603050405020304" pitchFamily="18" charset="0"/>
              </a:rPr>
              <a:t>nếu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Ban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qui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a:t>
            </a:r>
          </a:p>
          <a:p>
            <a:pPr lvl="1" algn="just"/>
            <a:r>
              <a:rPr lang="en-US" sz="2400" b="1" dirty="0">
                <a:solidFill>
                  <a:srgbClr val="FF0000"/>
                </a:solidFill>
                <a:latin typeface="Times New Roman" panose="02020603050405020304" pitchFamily="18" charset="0"/>
                <a:cs typeface="Times New Roman" panose="02020603050405020304" pitchFamily="18" charset="0"/>
              </a:rPr>
              <a:t>Qui </a:t>
            </a:r>
            <a:r>
              <a:rPr lang="en-US" sz="2400" b="1" dirty="0" err="1">
                <a:solidFill>
                  <a:srgbClr val="FF0000"/>
                </a:solidFill>
                <a:latin typeface="Times New Roman" panose="02020603050405020304" pitchFamily="18" charset="0"/>
                <a:cs typeface="Times New Roman" panose="02020603050405020304" pitchFamily="18" charset="0"/>
              </a:rPr>
              <a:t>chế</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kiểm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tra</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đánh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giá</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trong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nhà</a:t>
            </a:r>
            <a:r>
              <a:rPr lang="en-US" sz="2400" b="1" dirty="0">
                <a:solidFill>
                  <a:srgbClr val="FF0000"/>
                </a:solidFill>
                <a:latin typeface="Times New Roman" panose="02020603050405020304" pitchFamily="18" charset="0"/>
                <a:cs typeface="Times New Roman" panose="02020603050405020304" pitchFamily="18" charset="0"/>
              </a:rPr>
              <a:t> tr</a:t>
            </a:r>
            <a:r>
              <a:rPr lang="vi-VN" sz="2400" b="1" dirty="0">
                <a:solidFill>
                  <a:srgbClr val="FF0000"/>
                </a:solidFill>
                <a:latin typeface="Times New Roman" panose="02020603050405020304" pitchFamily="18" charset="0"/>
                <a:cs typeface="Times New Roman" panose="02020603050405020304" pitchFamily="18" charset="0"/>
              </a:rPr>
              <a:t>ư</a:t>
            </a:r>
            <a:r>
              <a:rPr lang="en-US" sz="2400" b="1" dirty="0" err="1">
                <a:solidFill>
                  <a:srgbClr val="FF0000"/>
                </a:solidFill>
                <a:latin typeface="Times New Roman" panose="02020603050405020304" pitchFamily="18" charset="0"/>
                <a:cs typeface="Times New Roman" panose="02020603050405020304" pitchFamily="18" charset="0"/>
              </a:rPr>
              <a:t>ờng</a:t>
            </a:r>
            <a:r>
              <a:rPr lang="en-US" sz="2400" b="1" dirty="0">
                <a:solidFill>
                  <a:srgbClr val="FF0000"/>
                </a:solidFill>
                <a:latin typeface="Times New Roman" panose="02020603050405020304" pitchFamily="18" charset="0"/>
                <a:cs typeface="Times New Roman" panose="02020603050405020304" pitchFamily="18" charset="0"/>
              </a:rPr>
              <a:t> (chi </a:t>
            </a:r>
            <a:r>
              <a:rPr lang="en-US" sz="2400" b="1" dirty="0" err="1">
                <a:solidFill>
                  <a:srgbClr val="FF0000"/>
                </a:solidFill>
                <a:latin typeface="Times New Roman" panose="02020603050405020304" pitchFamily="18" charset="0"/>
                <a:cs typeface="Times New Roman" panose="02020603050405020304" pitchFamily="18" charset="0"/>
              </a:rPr>
              <a:t>tiết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rõ</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ràng</a:t>
            </a:r>
            <a:r>
              <a:rPr lang="en-US" sz="2400" b="1" dirty="0">
                <a:solidFill>
                  <a:srgbClr val="FF0000"/>
                </a:solidFill>
                <a:latin typeface="Times New Roman" panose="02020603050405020304" pitchFamily="18" charset="0"/>
                <a:cs typeface="Times New Roman" panose="02020603050405020304" pitchFamily="18" charset="0"/>
              </a:rPr>
              <a:t>)</a:t>
            </a:r>
          </a:p>
          <a:p>
            <a:pPr lvl="1" algn="just"/>
            <a:r>
              <a:rPr lang="en-US" sz="2400" dirty="0">
                <a:latin typeface="Times New Roman" panose="02020603050405020304" pitchFamily="18" charset="0"/>
                <a:cs typeface="Times New Roman" panose="02020603050405020304" pitchFamily="18" charset="0"/>
              </a:rPr>
              <a:t>Qui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tử</a:t>
            </a:r>
            <a:r>
              <a:rPr lang="en-US" sz="2400" dirty="0">
                <a:latin typeface="Times New Roman" panose="02020603050405020304" pitchFamily="18" charset="0"/>
                <a:cs typeface="Times New Roman" panose="02020603050405020304" pitchFamily="18" charset="0"/>
              </a:rPr>
              <a:t>. </a:t>
            </a:r>
          </a:p>
          <a:p>
            <a:pPr lvl="1" algn="just"/>
            <a:r>
              <a:rPr lang="en-US" sz="2400" dirty="0">
                <a:latin typeface="Times New Roman" panose="02020603050405020304" pitchFamily="18" charset="0"/>
                <a:cs typeface="Times New Roman" panose="02020603050405020304" pitchFamily="18" charset="0"/>
              </a:rPr>
              <a:t>Qui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nhà</a:t>
            </a:r>
            <a:r>
              <a:rPr lang="en-US" sz="2400" dirty="0">
                <a:latin typeface="Times New Roman" panose="02020603050405020304" pitchFamily="18" charset="0"/>
                <a:cs typeface="Times New Roman" panose="02020603050405020304" pitchFamily="18" charset="0"/>
              </a:rPr>
              <a:t> tr</a:t>
            </a:r>
            <a:r>
              <a:rPr lang="vi-VN" sz="2400" dirty="0">
                <a:latin typeface="Times New Roman" panose="02020603050405020304" pitchFamily="18" charset="0"/>
                <a:cs typeface="Times New Roman" panose="02020603050405020304" pitchFamily="18" charset="0"/>
              </a:rPr>
              <a:t>ư</a:t>
            </a:r>
            <a:r>
              <a:rPr lang="en-US" sz="2400" dirty="0" err="1">
                <a:latin typeface="Times New Roman" panose="02020603050405020304" pitchFamily="18" charset="0"/>
                <a:cs typeface="Times New Roman" panose="02020603050405020304" pitchFamily="18" charset="0"/>
              </a:rPr>
              <a:t>ờng</a:t>
            </a:r>
            <a:r>
              <a:rPr lang="en-US" sz="2400" dirty="0">
                <a:latin typeface="Times New Roman" panose="02020603050405020304" pitchFamily="18" charset="0"/>
                <a:cs typeface="Times New Roman" panose="02020603050405020304" pitchFamily="18" charset="0"/>
              </a:rPr>
              <a:t>. </a:t>
            </a:r>
          </a:p>
          <a:p>
            <a:pPr marL="0" indent="0" algn="just">
              <a:buNone/>
            </a:pPr>
            <a:endParaRPr lang="en-US" sz="2400"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 xmlns:a16="http://schemas.microsoft.com/office/drawing/2014/main" id="{EE4BBA18-9E5F-4D70-990C-C0A959F4484A}"/>
              </a:ext>
            </a:extLst>
          </p:cNvPr>
          <p:cNvSpPr>
            <a:spLocks noGrp="1"/>
          </p:cNvSpPr>
          <p:nvPr>
            <p:ph type="sldNum" sz="quarter" idx="12"/>
          </p:nvPr>
        </p:nvSpPr>
        <p:spPr/>
        <p:txBody>
          <a:bodyPr/>
          <a:lstStyle/>
          <a:p>
            <a:fld id="{9CD8D479-8942-46E8-A226-A4E01F7A105C}" type="slidenum">
              <a:rPr lang="en-US" smtClean="0"/>
              <a:t>2</a:t>
            </a:fld>
            <a:endParaRPr lang="en-US"/>
          </a:p>
        </p:txBody>
      </p:sp>
    </p:spTree>
    <p:extLst>
      <p:ext uri="{BB962C8B-B14F-4D97-AF65-F5344CB8AC3E}">
        <p14:creationId xmlns:p14="http://schemas.microsoft.com/office/powerpoint/2010/main" val="1783760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FE2046-6233-D14B-9C27-C917A5E71A01}"/>
              </a:ext>
            </a:extLst>
          </p:cNvPr>
          <p:cNvSpPr>
            <a:spLocks noGrp="1"/>
          </p:cNvSpPr>
          <p:nvPr>
            <p:ph type="title"/>
          </p:nvPr>
        </p:nvSpPr>
        <p:spPr>
          <a:xfrm>
            <a:off x="1410026" y="276087"/>
            <a:ext cx="10175838" cy="700658"/>
          </a:xfrm>
        </p:spPr>
        <p:txBody>
          <a:bodyPr anchor="ctr"/>
          <a:lstStyle/>
          <a:p>
            <a:pPr lvl="1" algn="ctr"/>
            <a:r>
              <a:rPr lang="en-US" sz="2400" b="1" dirty="0" err="1">
                <a:solidFill>
                  <a:srgbClr val="C00000"/>
                </a:solidFill>
                <a:latin typeface="Times New Roman" panose="02020603050405020304" pitchFamily="18" charset="0"/>
                <a:cs typeface="Times New Roman" panose="02020603050405020304" pitchFamily="18" charset="0"/>
              </a:rPr>
              <a:t>Kế</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hoạch</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dạy</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học</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theo</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quyết</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định</a:t>
            </a:r>
            <a:r>
              <a:rPr lang="en-US" sz="2400" b="1" dirty="0">
                <a:solidFill>
                  <a:srgbClr val="C00000"/>
                </a:solidFill>
                <a:latin typeface="Times New Roman" panose="02020603050405020304" pitchFamily="18" charset="0"/>
                <a:cs typeface="Times New Roman" panose="02020603050405020304" pitchFamily="18" charset="0"/>
              </a:rPr>
              <a:t> 16/2006 (</a:t>
            </a:r>
            <a:r>
              <a:rPr lang="en-US" sz="2400" b="1" dirty="0" err="1">
                <a:solidFill>
                  <a:srgbClr val="C00000"/>
                </a:solidFill>
                <a:latin typeface="Times New Roman" panose="02020603050405020304" pitchFamily="18" charset="0"/>
                <a:cs typeface="Times New Roman" panose="02020603050405020304" pitchFamily="18" charset="0"/>
              </a:rPr>
              <a:t>chính</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khóa</a:t>
            </a:r>
            <a:r>
              <a:rPr lang="en-US" sz="2400" b="1" dirty="0">
                <a:solidFill>
                  <a:srgbClr val="C00000"/>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 xmlns:a16="http://schemas.microsoft.com/office/drawing/2014/main" id="{F77EF1D2-D1E9-6840-BD57-F20393A78176}"/>
              </a:ext>
            </a:extLst>
          </p:cNvPr>
          <p:cNvSpPr>
            <a:spLocks noGrp="1"/>
          </p:cNvSpPr>
          <p:nvPr>
            <p:ph idx="1"/>
          </p:nvPr>
        </p:nvSpPr>
        <p:spPr>
          <a:xfrm>
            <a:off x="748146" y="1202319"/>
            <a:ext cx="11087099" cy="4710108"/>
          </a:xfrm>
        </p:spPr>
        <p:txBody>
          <a:bodyPr>
            <a:noAutofit/>
          </a:bodyPr>
          <a:lstStyle/>
          <a:p>
            <a:pPr algn="just"/>
            <a:r>
              <a:rPr lang="en-US" sz="2400" dirty="0" err="1">
                <a:solidFill>
                  <a:srgbClr val="C00000"/>
                </a:solidFill>
                <a:latin typeface="Times New Roman" panose="02020603050405020304" pitchFamily="18" charset="0"/>
                <a:cs typeface="Times New Roman" panose="02020603050405020304" pitchFamily="18" charset="0"/>
              </a:rPr>
              <a:t>Căn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cứ</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theo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Quyết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định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số</a:t>
            </a:r>
            <a:r>
              <a:rPr lang="en-US" sz="2400" dirty="0">
                <a:solidFill>
                  <a:srgbClr val="C00000"/>
                </a:solidFill>
                <a:latin typeface="Times New Roman" panose="02020603050405020304" pitchFamily="18" charset="0"/>
                <a:cs typeface="Times New Roman" panose="02020603050405020304" pitchFamily="18" charset="0"/>
              </a:rPr>
              <a:t> 16/2006/QĐ-BGDĐT </a:t>
            </a:r>
            <a:r>
              <a:rPr lang="en-US" sz="2400" dirty="0" err="1">
                <a:solidFill>
                  <a:srgbClr val="C00000"/>
                </a:solidFill>
                <a:latin typeface="Times New Roman" panose="02020603050405020304" pitchFamily="18" charset="0"/>
                <a:cs typeface="Times New Roman" panose="02020603050405020304" pitchFamily="18" charset="0"/>
              </a:rPr>
              <a:t>và</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văn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bản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số</a:t>
            </a:r>
            <a:r>
              <a:rPr lang="en-US" sz="2400" dirty="0">
                <a:solidFill>
                  <a:srgbClr val="C00000"/>
                </a:solidFill>
                <a:latin typeface="Times New Roman" panose="02020603050405020304" pitchFamily="18" charset="0"/>
                <a:cs typeface="Times New Roman" panose="02020603050405020304" pitchFamily="18" charset="0"/>
              </a:rPr>
              <a:t> 8607/BGDĐT-</a:t>
            </a:r>
            <a:r>
              <a:rPr lang="en-US" sz="2400" dirty="0" err="1">
                <a:solidFill>
                  <a:srgbClr val="C00000"/>
                </a:solidFill>
                <a:latin typeface="Times New Roman" panose="02020603050405020304" pitchFamily="18" charset="0"/>
                <a:cs typeface="Times New Roman" panose="02020603050405020304" pitchFamily="18" charset="0"/>
              </a:rPr>
              <a:t>GDTrH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của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Bộ</a:t>
            </a:r>
            <a:r>
              <a:rPr lang="en-US" sz="2400" dirty="0">
                <a:solidFill>
                  <a:srgbClr val="C00000"/>
                </a:solidFill>
                <a:latin typeface="Times New Roman" panose="02020603050405020304" pitchFamily="18" charset="0"/>
                <a:cs typeface="Times New Roman" panose="02020603050405020304" pitchFamily="18" charset="0"/>
              </a:rPr>
              <a:t> GD&amp;ĐT.</a:t>
            </a:r>
          </a:p>
          <a:p>
            <a:pPr algn="just"/>
            <a:r>
              <a:rPr lang="en-US" sz="2400" dirty="0" err="1">
                <a:solidFill>
                  <a:srgbClr val="C00000"/>
                </a:solidFill>
                <a:latin typeface="Times New Roman" panose="02020603050405020304" pitchFamily="18" charset="0"/>
                <a:cs typeface="Times New Roman" panose="02020603050405020304" pitchFamily="18" charset="0"/>
              </a:rPr>
              <a:t>Công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văn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số</a:t>
            </a:r>
            <a:r>
              <a:rPr lang="en-US" sz="2400" dirty="0">
                <a:solidFill>
                  <a:srgbClr val="C00000"/>
                </a:solidFill>
                <a:latin typeface="Times New Roman" panose="02020603050405020304" pitchFamily="18" charset="0"/>
                <a:cs typeface="Times New Roman" panose="02020603050405020304" pitchFamily="18" charset="0"/>
              </a:rPr>
              <a:t> 4612/BGDĐT-</a:t>
            </a:r>
            <a:r>
              <a:rPr lang="en-US" sz="2400" dirty="0" err="1">
                <a:solidFill>
                  <a:srgbClr val="C00000"/>
                </a:solidFill>
                <a:latin typeface="Times New Roman" panose="02020603050405020304" pitchFamily="18" charset="0"/>
                <a:cs typeface="Times New Roman" panose="02020603050405020304" pitchFamily="18" charset="0"/>
              </a:rPr>
              <a:t>GDTrH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ngày</a:t>
            </a:r>
            <a:r>
              <a:rPr lang="en-US" sz="2400" dirty="0">
                <a:solidFill>
                  <a:srgbClr val="C00000"/>
                </a:solidFill>
                <a:latin typeface="Times New Roman" panose="02020603050405020304" pitchFamily="18" charset="0"/>
                <a:cs typeface="Times New Roman" panose="02020603050405020304" pitchFamily="18" charset="0"/>
              </a:rPr>
              <a:t> 03 </a:t>
            </a:r>
            <a:r>
              <a:rPr lang="en-US" sz="2400" dirty="0" err="1">
                <a:solidFill>
                  <a:srgbClr val="C00000"/>
                </a:solidFill>
                <a:latin typeface="Times New Roman" panose="02020603050405020304" pitchFamily="18" charset="0"/>
                <a:cs typeface="Times New Roman" panose="02020603050405020304" pitchFamily="18" charset="0"/>
              </a:rPr>
              <a:t>tháng</a:t>
            </a:r>
            <a:r>
              <a:rPr lang="en-US" sz="2400" dirty="0">
                <a:solidFill>
                  <a:srgbClr val="C00000"/>
                </a:solidFill>
                <a:latin typeface="Times New Roman" panose="02020603050405020304" pitchFamily="18" charset="0"/>
                <a:cs typeface="Times New Roman" panose="02020603050405020304" pitchFamily="18" charset="0"/>
              </a:rPr>
              <a:t> 10 </a:t>
            </a:r>
            <a:r>
              <a:rPr lang="en-US" sz="2400" dirty="0" err="1">
                <a:solidFill>
                  <a:srgbClr val="C00000"/>
                </a:solidFill>
                <a:latin typeface="Times New Roman" panose="02020603050405020304" pitchFamily="18" charset="0"/>
                <a:cs typeface="Times New Roman" panose="02020603050405020304" pitchFamily="18" charset="0"/>
              </a:rPr>
              <a:t>năm</a:t>
            </a:r>
            <a:r>
              <a:rPr lang="en-US" sz="2400" dirty="0">
                <a:solidFill>
                  <a:srgbClr val="C00000"/>
                </a:solidFill>
                <a:latin typeface="Times New Roman" panose="02020603050405020304" pitchFamily="18" charset="0"/>
                <a:cs typeface="Times New Roman" panose="02020603050405020304" pitchFamily="18" charset="0"/>
              </a:rPr>
              <a:t> 2017 </a:t>
            </a:r>
            <a:r>
              <a:rPr lang="en-US" sz="2400" dirty="0" err="1">
                <a:solidFill>
                  <a:srgbClr val="C00000"/>
                </a:solidFill>
                <a:latin typeface="Times New Roman" panose="02020603050405020304" pitchFamily="18" charset="0"/>
                <a:cs typeface="Times New Roman" panose="02020603050405020304" pitchFamily="18" charset="0"/>
              </a:rPr>
              <a:t>về</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việc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hướng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dẫn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thực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hiện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chương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trình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giáo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dục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phổ</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thông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hiện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hành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theo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định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hướng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phát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triển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năng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lực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và</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phẩm</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chất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học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sinh</a:t>
            </a:r>
            <a:r>
              <a:rPr lang="en-US" sz="2400"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từ</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năm</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học</a:t>
            </a:r>
            <a:r>
              <a:rPr lang="en-US" sz="2400" b="1" dirty="0">
                <a:solidFill>
                  <a:srgbClr val="C00000"/>
                </a:solidFill>
                <a:latin typeface="Times New Roman" panose="02020603050405020304" pitchFamily="18" charset="0"/>
                <a:cs typeface="Times New Roman" panose="02020603050405020304" pitchFamily="18" charset="0"/>
              </a:rPr>
              <a:t> 2017 – 2018</a:t>
            </a:r>
            <a:r>
              <a:rPr lang="en-US" sz="2400" dirty="0">
                <a:solidFill>
                  <a:srgbClr val="C00000"/>
                </a:solidFill>
                <a:latin typeface="Times New Roman" panose="02020603050405020304" pitchFamily="18" charset="0"/>
                <a:cs typeface="Times New Roman" panose="02020603050405020304" pitchFamily="18" charset="0"/>
              </a:rPr>
              <a:t>;</a:t>
            </a:r>
          </a:p>
          <a:p>
            <a:pPr algn="just"/>
            <a:r>
              <a:rPr lang="en-US" sz="2400" dirty="0" err="1">
                <a:solidFill>
                  <a:srgbClr val="C00000"/>
                </a:solidFill>
                <a:latin typeface="Times New Roman" panose="02020603050405020304" pitchFamily="18" charset="0"/>
                <a:cs typeface="Times New Roman" panose="02020603050405020304" pitchFamily="18" charset="0"/>
              </a:rPr>
              <a:t>Công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văn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số</a:t>
            </a:r>
            <a:r>
              <a:rPr lang="en-US" sz="2400" dirty="0">
                <a:solidFill>
                  <a:srgbClr val="C00000"/>
                </a:solidFill>
                <a:latin typeface="Times New Roman" panose="02020603050405020304" pitchFamily="18" charset="0"/>
                <a:cs typeface="Times New Roman" panose="02020603050405020304" pitchFamily="18" charset="0"/>
              </a:rPr>
              <a:t> 5555/BGDĐT-</a:t>
            </a:r>
            <a:r>
              <a:rPr lang="en-US" sz="2400" dirty="0" err="1">
                <a:solidFill>
                  <a:srgbClr val="C00000"/>
                </a:solidFill>
                <a:latin typeface="Times New Roman" panose="02020603050405020304" pitchFamily="18" charset="0"/>
                <a:cs typeface="Times New Roman" panose="02020603050405020304" pitchFamily="18" charset="0"/>
              </a:rPr>
              <a:t>GDTrH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ngày</a:t>
            </a:r>
            <a:r>
              <a:rPr lang="en-US" sz="2400" dirty="0">
                <a:solidFill>
                  <a:srgbClr val="C00000"/>
                </a:solidFill>
                <a:latin typeface="Times New Roman" panose="02020603050405020304" pitchFamily="18" charset="0"/>
                <a:cs typeface="Times New Roman" panose="02020603050405020304" pitchFamily="18" charset="0"/>
              </a:rPr>
              <a:t> 08/10/2014 </a:t>
            </a:r>
            <a:r>
              <a:rPr lang="en-US" sz="2400" dirty="0" err="1">
                <a:solidFill>
                  <a:srgbClr val="C00000"/>
                </a:solidFill>
                <a:latin typeface="Times New Roman" panose="02020603050405020304" pitchFamily="18" charset="0"/>
                <a:cs typeface="Times New Roman" panose="02020603050405020304" pitchFamily="18" charset="0"/>
              </a:rPr>
              <a:t>của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Bộ</a:t>
            </a:r>
            <a:r>
              <a:rPr lang="en-US" sz="2400" dirty="0">
                <a:solidFill>
                  <a:srgbClr val="C00000"/>
                </a:solidFill>
                <a:latin typeface="Times New Roman" panose="02020603050405020304" pitchFamily="18" charset="0"/>
                <a:cs typeface="Times New Roman" panose="02020603050405020304" pitchFamily="18" charset="0"/>
              </a:rPr>
              <a:t> GDĐT </a:t>
            </a:r>
            <a:r>
              <a:rPr lang="en-US" sz="2400" dirty="0" err="1">
                <a:solidFill>
                  <a:srgbClr val="C00000"/>
                </a:solidFill>
                <a:latin typeface="Times New Roman" panose="02020603050405020304" pitchFamily="18" charset="0"/>
                <a:cs typeface="Times New Roman" panose="02020603050405020304" pitchFamily="18" charset="0"/>
              </a:rPr>
              <a:t>về</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đổi</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mới</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đánh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giá</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giờ</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dạy</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giáo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viên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xây</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dựng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tiêu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chí</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đánh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giá</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giờ</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dạy</a:t>
            </a:r>
            <a:r>
              <a:rPr lang="en-US" sz="2400" dirty="0">
                <a:solidFill>
                  <a:srgbClr val="C00000"/>
                </a:solidFill>
                <a:latin typeface="Times New Roman" panose="02020603050405020304" pitchFamily="18" charset="0"/>
                <a:cs typeface="Times New Roman" panose="02020603050405020304" pitchFamily="18" charset="0"/>
              </a:rPr>
              <a:t>;</a:t>
            </a:r>
          </a:p>
          <a:p>
            <a:pPr algn="just"/>
            <a:r>
              <a:rPr lang="en-US" sz="2400" b="1" dirty="0" err="1">
                <a:solidFill>
                  <a:srgbClr val="C00000"/>
                </a:solidFill>
                <a:latin typeface="Times New Roman" panose="02020603050405020304" pitchFamily="18" charset="0"/>
                <a:cs typeface="Times New Roman" panose="02020603050405020304" pitchFamily="18" charset="0"/>
              </a:rPr>
              <a:t>Quyết</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định</a:t>
            </a:r>
            <a:r>
              <a:rPr lang="en-US" sz="2400" b="1"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2833/QĐ-UBND </a:t>
            </a:r>
            <a:r>
              <a:rPr lang="vi-VN" sz="2400" dirty="0">
                <a:solidFill>
                  <a:srgbClr val="C00000"/>
                </a:solidFill>
                <a:latin typeface="Times New Roman" panose="02020603050405020304" pitchFamily="18" charset="0"/>
                <a:cs typeface="Times New Roman" panose="02020603050405020304" pitchFamily="18" charset="0"/>
              </a:rPr>
              <a:t>Quyết định về ban hành Kế hoạch thời gian năm học 2019-2020 của giáo dục mầm non, giáo dục phổ thông và giáo dục thường xuyên tại thành phố Hồ Chí </a:t>
            </a:r>
            <a:r>
              <a:rPr lang="vi-VN" sz="2400" dirty="0" smtClean="0">
                <a:solidFill>
                  <a:srgbClr val="C00000"/>
                </a:solidFill>
                <a:latin typeface="Times New Roman" panose="02020603050405020304" pitchFamily="18" charset="0"/>
                <a:cs typeface="Times New Roman" panose="02020603050405020304" pitchFamily="18" charset="0"/>
              </a:rPr>
              <a:t>Minh</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Kế</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hoạch</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thời</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gian</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năm</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học</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của</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Phòng</a:t>
            </a:r>
            <a:r>
              <a:rPr lang="en-US" sz="2400" dirty="0" smtClean="0">
                <a:solidFill>
                  <a:srgbClr val="C00000"/>
                </a:solidFill>
                <a:latin typeface="Times New Roman" panose="02020603050405020304" pitchFamily="18" charset="0"/>
                <a:cs typeface="Times New Roman" panose="02020603050405020304" pitchFamily="18" charset="0"/>
              </a:rPr>
              <a:t> GDĐT.</a:t>
            </a:r>
            <a:r>
              <a:rPr lang="vi-VN" sz="2400" dirty="0" smtClean="0">
                <a:solidFill>
                  <a:srgbClr val="C00000"/>
                </a:solidFill>
                <a:latin typeface="Times New Roman" panose="02020603050405020304" pitchFamily="18" charset="0"/>
                <a:cs typeface="Times New Roman" panose="02020603050405020304" pitchFamily="18" charset="0"/>
              </a:rPr>
              <a:t> </a:t>
            </a:r>
            <a:endParaRPr lang="vi-VN" sz="2400" dirty="0">
              <a:solidFill>
                <a:srgbClr val="C00000"/>
              </a:solidFill>
              <a:latin typeface="Times New Roman" panose="02020603050405020304" pitchFamily="18" charset="0"/>
              <a:cs typeface="Times New Roman" panose="02020603050405020304" pitchFamily="18" charset="0"/>
            </a:endParaRPr>
          </a:p>
          <a:p>
            <a:pPr marL="0" indent="0" algn="just">
              <a:buNone/>
            </a:pPr>
            <a:r>
              <a:rPr lang="vi-VN" sz="2400" b="1" dirty="0">
                <a:solidFill>
                  <a:srgbClr val="C00000"/>
                </a:solidFill>
                <a:latin typeface="Times New Roman" panose="02020603050405020304" pitchFamily="18" charset="0"/>
                <a:cs typeface="Times New Roman" panose="02020603050405020304" pitchFamily="18" charset="0"/>
              </a:rPr>
              <a:t>. </a:t>
            </a:r>
            <a:r>
              <a:rPr lang="vi-VN" sz="2400" dirty="0">
                <a:solidFill>
                  <a:srgbClr val="C00000"/>
                </a:solidFill>
                <a:latin typeface="Times New Roman" panose="02020603050405020304" pitchFamily="18" charset="0"/>
                <a:cs typeface="Times New Roman" panose="02020603050405020304" pitchFamily="18" charset="0"/>
              </a:rPr>
              <a:t>Hướng dẫn thực hiện nhiệm vụ năm học giáo dục trung học của </a:t>
            </a:r>
            <a:r>
              <a:rPr lang="vi-VN" sz="2400" dirty="0" smtClean="0">
                <a:solidFill>
                  <a:srgbClr val="C00000"/>
                </a:solidFill>
                <a:latin typeface="Times New Roman" panose="02020603050405020304" pitchFamily="18" charset="0"/>
                <a:cs typeface="Times New Roman" panose="02020603050405020304" pitchFamily="18" charset="0"/>
              </a:rPr>
              <a:t>Sở </a:t>
            </a:r>
            <a:r>
              <a:rPr lang="en-US" sz="2400" dirty="0" smtClean="0">
                <a:solidFill>
                  <a:srgbClr val="C00000"/>
                </a:solidFill>
                <a:latin typeface="Times New Roman" panose="02020603050405020304" pitchFamily="18" charset="0"/>
                <a:cs typeface="Times New Roman" panose="02020603050405020304" pitchFamily="18" charset="0"/>
              </a:rPr>
              <a:t>GDĐT, </a:t>
            </a:r>
            <a:r>
              <a:rPr lang="en-US" sz="2400" dirty="0" err="1" smtClean="0">
                <a:solidFill>
                  <a:srgbClr val="C00000"/>
                </a:solidFill>
                <a:latin typeface="Times New Roman" panose="02020603050405020304" pitchFamily="18" charset="0"/>
                <a:cs typeface="Times New Roman" panose="02020603050405020304" pitchFamily="18" charset="0"/>
              </a:rPr>
              <a:t>Phòng</a:t>
            </a:r>
            <a:r>
              <a:rPr lang="en-US" sz="2400" dirty="0" smtClean="0">
                <a:solidFill>
                  <a:srgbClr val="C00000"/>
                </a:solidFill>
                <a:latin typeface="Times New Roman" panose="02020603050405020304" pitchFamily="18" charset="0"/>
                <a:cs typeface="Times New Roman" panose="02020603050405020304" pitchFamily="18" charset="0"/>
              </a:rPr>
              <a:t> GDĐT </a:t>
            </a:r>
            <a:r>
              <a:rPr lang="vi-VN" sz="2400" dirty="0" smtClean="0">
                <a:solidFill>
                  <a:srgbClr val="C00000"/>
                </a:solidFill>
                <a:latin typeface="Times New Roman" panose="02020603050405020304" pitchFamily="18" charset="0"/>
                <a:cs typeface="Times New Roman" panose="02020603050405020304" pitchFamily="18" charset="0"/>
              </a:rPr>
              <a:t>năm </a:t>
            </a:r>
            <a:r>
              <a:rPr lang="vi-VN" sz="2400" dirty="0">
                <a:solidFill>
                  <a:srgbClr val="C00000"/>
                </a:solidFill>
                <a:latin typeface="Times New Roman" panose="02020603050405020304" pitchFamily="18" charset="0"/>
                <a:cs typeface="Times New Roman" panose="02020603050405020304" pitchFamily="18" charset="0"/>
              </a:rPr>
              <a:t>học 2019 - 2020</a:t>
            </a:r>
            <a:endParaRPr lang="en-US" sz="2400" dirty="0">
              <a:solidFill>
                <a:srgbClr val="C00000"/>
              </a:solidFill>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 xmlns:a16="http://schemas.microsoft.com/office/drawing/2014/main" id="{D387EB65-ABBA-F543-85C7-9CAE08B8F94E}"/>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 xmlns:a16="http://schemas.microsoft.com/office/drawing/2014/main" id="{026C496C-78BD-B44A-A238-E5333B3C941F}"/>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 xmlns:a16="http://schemas.microsoft.com/office/drawing/2014/main" id="{5C068D7D-8CEB-2947-97A6-F59F8221522D}"/>
              </a:ext>
            </a:extLst>
          </p:cNvPr>
          <p:cNvSpPr>
            <a:spLocks noGrp="1"/>
          </p:cNvSpPr>
          <p:nvPr>
            <p:ph type="sldNum" sz="quarter" idx="12"/>
          </p:nvPr>
        </p:nvSpPr>
        <p:spPr/>
        <p:txBody>
          <a:bodyPr/>
          <a:lstStyle/>
          <a:p>
            <a:fld id="{9CD8D479-8942-46E8-A226-A4E01F7A105C}" type="slidenum">
              <a:rPr lang="en-US" smtClean="0"/>
              <a:t>3</a:t>
            </a:fld>
            <a:endParaRPr lang="en-US"/>
          </a:p>
        </p:txBody>
      </p:sp>
    </p:spTree>
    <p:extLst>
      <p:ext uri="{BB962C8B-B14F-4D97-AF65-F5344CB8AC3E}">
        <p14:creationId xmlns:p14="http://schemas.microsoft.com/office/powerpoint/2010/main" val="876259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 xmlns:a16="http://schemas.microsoft.com/office/drawing/2014/main" id="{F016A82E-0445-884E-B0C9-B71571A0528C}"/>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 xmlns:a16="http://schemas.microsoft.com/office/drawing/2014/main" id="{C164E17B-E7D4-3940-B9E4-41441FA148F3}"/>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 xmlns:a16="http://schemas.microsoft.com/office/drawing/2014/main" id="{5FA88451-BD8F-774E-B760-2B6C997F3B9E}"/>
              </a:ext>
            </a:extLst>
          </p:cNvPr>
          <p:cNvSpPr>
            <a:spLocks noGrp="1"/>
          </p:cNvSpPr>
          <p:nvPr>
            <p:ph type="sldNum" sz="quarter" idx="12"/>
          </p:nvPr>
        </p:nvSpPr>
        <p:spPr/>
        <p:txBody>
          <a:bodyPr/>
          <a:lstStyle/>
          <a:p>
            <a:fld id="{9CD8D479-8942-46E8-A226-A4E01F7A105C}" type="slidenum">
              <a:rPr lang="en-US" smtClean="0"/>
              <a:t>4</a:t>
            </a:fld>
            <a:endParaRPr lang="en-US"/>
          </a:p>
        </p:txBody>
      </p:sp>
      <p:graphicFrame>
        <p:nvGraphicFramePr>
          <p:cNvPr id="8" name="Table 7">
            <a:extLst>
              <a:ext uri="{FF2B5EF4-FFF2-40B4-BE49-F238E27FC236}">
                <a16:creationId xmlns="" xmlns:a16="http://schemas.microsoft.com/office/drawing/2014/main" id="{26A09567-119F-7740-BB15-A01E349F2B8C}"/>
              </a:ext>
            </a:extLst>
          </p:cNvPr>
          <p:cNvGraphicFramePr>
            <a:graphicFrameLocks noGrp="1"/>
          </p:cNvGraphicFramePr>
          <p:nvPr>
            <p:extLst>
              <p:ext uri="{D42A27DB-BD31-4B8C-83A1-F6EECF244321}">
                <p14:modId xmlns:p14="http://schemas.microsoft.com/office/powerpoint/2010/main" val="1831461310"/>
              </p:ext>
            </p:extLst>
          </p:nvPr>
        </p:nvGraphicFramePr>
        <p:xfrm>
          <a:off x="1132609" y="187036"/>
          <a:ext cx="9966960" cy="6224992"/>
        </p:xfrm>
        <a:graphic>
          <a:graphicData uri="http://schemas.openxmlformats.org/drawingml/2006/table">
            <a:tbl>
              <a:tblPr>
                <a:tableStyleId>{8EC20E35-A176-4012-BC5E-935CFFF8708E}</a:tableStyleId>
              </a:tblPr>
              <a:tblGrid>
                <a:gridCol w="585432">
                  <a:extLst>
                    <a:ext uri="{9D8B030D-6E8A-4147-A177-3AD203B41FA5}">
                      <a16:colId xmlns="" xmlns:a16="http://schemas.microsoft.com/office/drawing/2014/main" val="2620664197"/>
                    </a:ext>
                  </a:extLst>
                </a:gridCol>
                <a:gridCol w="1693914">
                  <a:extLst>
                    <a:ext uri="{9D8B030D-6E8A-4147-A177-3AD203B41FA5}">
                      <a16:colId xmlns="" xmlns:a16="http://schemas.microsoft.com/office/drawing/2014/main" val="64243313"/>
                    </a:ext>
                  </a:extLst>
                </a:gridCol>
                <a:gridCol w="540132">
                  <a:extLst>
                    <a:ext uri="{9D8B030D-6E8A-4147-A177-3AD203B41FA5}">
                      <a16:colId xmlns="" xmlns:a16="http://schemas.microsoft.com/office/drawing/2014/main" val="925692979"/>
                    </a:ext>
                  </a:extLst>
                </a:gridCol>
                <a:gridCol w="624112">
                  <a:extLst>
                    <a:ext uri="{9D8B030D-6E8A-4147-A177-3AD203B41FA5}">
                      <a16:colId xmlns="" xmlns:a16="http://schemas.microsoft.com/office/drawing/2014/main" val="1832994495"/>
                    </a:ext>
                  </a:extLst>
                </a:gridCol>
                <a:gridCol w="592748">
                  <a:extLst>
                    <a:ext uri="{9D8B030D-6E8A-4147-A177-3AD203B41FA5}">
                      <a16:colId xmlns="" xmlns:a16="http://schemas.microsoft.com/office/drawing/2014/main" val="1174171542"/>
                    </a:ext>
                  </a:extLst>
                </a:gridCol>
                <a:gridCol w="592748">
                  <a:extLst>
                    <a:ext uri="{9D8B030D-6E8A-4147-A177-3AD203B41FA5}">
                      <a16:colId xmlns="" xmlns:a16="http://schemas.microsoft.com/office/drawing/2014/main" val="4020239156"/>
                    </a:ext>
                  </a:extLst>
                </a:gridCol>
                <a:gridCol w="741196">
                  <a:extLst>
                    <a:ext uri="{9D8B030D-6E8A-4147-A177-3AD203B41FA5}">
                      <a16:colId xmlns="" xmlns:a16="http://schemas.microsoft.com/office/drawing/2014/main" val="2250123317"/>
                    </a:ext>
                  </a:extLst>
                </a:gridCol>
                <a:gridCol w="741196">
                  <a:extLst>
                    <a:ext uri="{9D8B030D-6E8A-4147-A177-3AD203B41FA5}">
                      <a16:colId xmlns="" xmlns:a16="http://schemas.microsoft.com/office/drawing/2014/main" val="3102841604"/>
                    </a:ext>
                  </a:extLst>
                </a:gridCol>
                <a:gridCol w="592748">
                  <a:extLst>
                    <a:ext uri="{9D8B030D-6E8A-4147-A177-3AD203B41FA5}">
                      <a16:colId xmlns="" xmlns:a16="http://schemas.microsoft.com/office/drawing/2014/main" val="3775215998"/>
                    </a:ext>
                  </a:extLst>
                </a:gridCol>
                <a:gridCol w="594841">
                  <a:extLst>
                    <a:ext uri="{9D8B030D-6E8A-4147-A177-3AD203B41FA5}">
                      <a16:colId xmlns="" xmlns:a16="http://schemas.microsoft.com/office/drawing/2014/main" val="3062185356"/>
                    </a:ext>
                  </a:extLst>
                </a:gridCol>
                <a:gridCol w="594841">
                  <a:extLst>
                    <a:ext uri="{9D8B030D-6E8A-4147-A177-3AD203B41FA5}">
                      <a16:colId xmlns="" xmlns:a16="http://schemas.microsoft.com/office/drawing/2014/main" val="4138153364"/>
                    </a:ext>
                  </a:extLst>
                </a:gridCol>
                <a:gridCol w="592748">
                  <a:extLst>
                    <a:ext uri="{9D8B030D-6E8A-4147-A177-3AD203B41FA5}">
                      <a16:colId xmlns="" xmlns:a16="http://schemas.microsoft.com/office/drawing/2014/main" val="3524140756"/>
                    </a:ext>
                  </a:extLst>
                </a:gridCol>
                <a:gridCol w="740152">
                  <a:extLst>
                    <a:ext uri="{9D8B030D-6E8A-4147-A177-3AD203B41FA5}">
                      <a16:colId xmlns="" xmlns:a16="http://schemas.microsoft.com/office/drawing/2014/main" val="1660729536"/>
                    </a:ext>
                  </a:extLst>
                </a:gridCol>
                <a:gridCol w="740152">
                  <a:extLst>
                    <a:ext uri="{9D8B030D-6E8A-4147-A177-3AD203B41FA5}">
                      <a16:colId xmlns="" xmlns:a16="http://schemas.microsoft.com/office/drawing/2014/main" val="1283450201"/>
                    </a:ext>
                  </a:extLst>
                </a:gridCol>
              </a:tblGrid>
              <a:tr h="487901">
                <a:tc rowSpan="2">
                  <a:txBody>
                    <a:bodyPr/>
                    <a:lstStyle/>
                    <a:p>
                      <a:pPr marL="0" marR="0" indent="-68580" algn="ctr">
                        <a:spcBef>
                          <a:spcPts val="600"/>
                        </a:spcBef>
                        <a:spcAft>
                          <a:spcPts val="100"/>
                        </a:spcAft>
                      </a:pPr>
                      <a:r>
                        <a:rPr lang="en-US" sz="1600" dirty="0">
                          <a:effectLst/>
                          <a:latin typeface="Times New Roman" panose="02020603050405020304" pitchFamily="18" charset="0"/>
                          <a:cs typeface="Times New Roman" panose="02020603050405020304" pitchFamily="18" charset="0"/>
                        </a:rPr>
                        <a:t>TT</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spcBef>
                          <a:spcPts val="600"/>
                        </a:spcBef>
                        <a:spcAft>
                          <a:spcPts val="100"/>
                        </a:spcAft>
                      </a:pPr>
                      <a:r>
                        <a:rPr lang="en-US" sz="1600" dirty="0" err="1">
                          <a:effectLst/>
                          <a:latin typeface="Times New Roman" panose="02020603050405020304" pitchFamily="18" charset="0"/>
                          <a:cs typeface="Times New Roman" panose="02020603050405020304" pitchFamily="18" charset="0"/>
                        </a:rPr>
                        <a:t>Môn</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học</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indent="-30480" algn="ctr">
                        <a:spcBef>
                          <a:spcPts val="600"/>
                        </a:spcBef>
                        <a:spcAft>
                          <a:spcPts val="100"/>
                        </a:spcAft>
                      </a:pPr>
                      <a:r>
                        <a:rPr lang="en-US" sz="1600" dirty="0" err="1">
                          <a:effectLst/>
                          <a:latin typeface="Times New Roman" panose="02020603050405020304" pitchFamily="18" charset="0"/>
                          <a:cs typeface="Times New Roman" panose="02020603050405020304" pitchFamily="18" charset="0"/>
                        </a:rPr>
                        <a:t>Số</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tiết</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học</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từng</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môn</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của</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lớp</a:t>
                      </a:r>
                      <a:r>
                        <a:rPr lang="en-US" sz="1600" dirty="0">
                          <a:effectLst/>
                          <a:latin typeface="Times New Roman" panose="02020603050405020304" pitchFamily="18" charset="0"/>
                          <a:cs typeface="Times New Roman" panose="02020603050405020304" pitchFamily="18" charset="0"/>
                        </a:rPr>
                        <a:t> 6</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30480" algn="ctr">
                        <a:spcBef>
                          <a:spcPts val="600"/>
                        </a:spcBef>
                        <a:spcAft>
                          <a:spcPts val="100"/>
                        </a:spcAft>
                      </a:pPr>
                      <a:r>
                        <a:rPr lang="en-US" sz="1600">
                          <a:effectLst/>
                          <a:latin typeface="Times New Roman" panose="02020603050405020304" pitchFamily="18" charset="0"/>
                          <a:cs typeface="Times New Roman" panose="02020603050405020304" pitchFamily="18" charset="0"/>
                        </a:rPr>
                        <a:t>Số tiết học từng môn của lớp 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30480" algn="ctr">
                        <a:spcBef>
                          <a:spcPts val="600"/>
                        </a:spcBef>
                        <a:spcAft>
                          <a:spcPts val="100"/>
                        </a:spcAft>
                      </a:pPr>
                      <a:r>
                        <a:rPr lang="en-US" sz="1600">
                          <a:effectLst/>
                          <a:latin typeface="Times New Roman" panose="02020603050405020304" pitchFamily="18" charset="0"/>
                          <a:cs typeface="Times New Roman" panose="02020603050405020304" pitchFamily="18" charset="0"/>
                        </a:rPr>
                        <a:t>Số tiết học từng môn của lớp 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30480" algn="ctr">
                        <a:spcBef>
                          <a:spcPts val="600"/>
                        </a:spcBef>
                        <a:spcAft>
                          <a:spcPts val="100"/>
                        </a:spcAft>
                      </a:pPr>
                      <a:r>
                        <a:rPr lang="en-US" sz="1600">
                          <a:effectLst/>
                          <a:latin typeface="Times New Roman" panose="02020603050405020304" pitchFamily="18" charset="0"/>
                          <a:cs typeface="Times New Roman" panose="02020603050405020304" pitchFamily="18" charset="0"/>
                        </a:rPr>
                        <a:t>Số tiết học từng môn của lớp 9</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2637000537"/>
                  </a:ext>
                </a:extLst>
              </a:tr>
              <a:tr h="278044">
                <a:tc vMerge="1">
                  <a:txBody>
                    <a:bodyPr/>
                    <a:lstStyle/>
                    <a:p>
                      <a:endParaRPr lang="en-US"/>
                    </a:p>
                  </a:txBody>
                  <a:tcPr/>
                </a:tc>
                <a:tc vMerge="1">
                  <a:txBody>
                    <a:bodyPr/>
                    <a:lstStyle/>
                    <a:p>
                      <a:endParaRPr lang="en-US"/>
                    </a:p>
                  </a:txBody>
                  <a:tcPr/>
                </a:tc>
                <a:tc>
                  <a:txBody>
                    <a:bodyPr/>
                    <a:lstStyle/>
                    <a:p>
                      <a:pPr marL="0" marR="0" indent="-6858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HK1</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HK2</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CN</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a:spcBef>
                          <a:spcPts val="600"/>
                        </a:spcBef>
                        <a:spcAft>
                          <a:spcPts val="100"/>
                        </a:spcAft>
                      </a:pPr>
                      <a:r>
                        <a:rPr lang="en-US" sz="1600" b="1" i="1">
                          <a:solidFill>
                            <a:srgbClr val="FF0000"/>
                          </a:solidFill>
                          <a:effectLst/>
                          <a:latin typeface="Times New Roman" panose="02020603050405020304" pitchFamily="18" charset="0"/>
                          <a:cs typeface="Times New Roman" panose="02020603050405020304" pitchFamily="18" charset="0"/>
                        </a:rPr>
                        <a:t>HK1</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HK2</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CN</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HK1</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a:spcBef>
                          <a:spcPts val="600"/>
                        </a:spcBef>
                        <a:spcAft>
                          <a:spcPts val="100"/>
                        </a:spcAft>
                      </a:pPr>
                      <a:r>
                        <a:rPr lang="en-US" sz="1600" b="1" i="1">
                          <a:solidFill>
                            <a:srgbClr val="FF0000"/>
                          </a:solidFill>
                          <a:effectLst/>
                          <a:latin typeface="Times New Roman" panose="02020603050405020304" pitchFamily="18" charset="0"/>
                          <a:cs typeface="Times New Roman" panose="02020603050405020304" pitchFamily="18" charset="0"/>
                        </a:rPr>
                        <a:t>HK2</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600"/>
                        </a:spcBef>
                        <a:spcAft>
                          <a:spcPts val="100"/>
                        </a:spcAft>
                      </a:pPr>
                      <a:r>
                        <a:rPr lang="en-US" sz="1600" b="1" i="1">
                          <a:solidFill>
                            <a:srgbClr val="FF0000"/>
                          </a:solidFill>
                          <a:effectLst/>
                          <a:latin typeface="Times New Roman" panose="02020603050405020304" pitchFamily="18" charset="0"/>
                          <a:cs typeface="Times New Roman" panose="02020603050405020304" pitchFamily="18" charset="0"/>
                        </a:rPr>
                        <a:t>CN</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a:spcBef>
                          <a:spcPts val="600"/>
                        </a:spcBef>
                        <a:spcAft>
                          <a:spcPts val="100"/>
                        </a:spcAft>
                      </a:pPr>
                      <a:r>
                        <a:rPr lang="en-US" sz="1600" b="1" i="1">
                          <a:solidFill>
                            <a:srgbClr val="FF0000"/>
                          </a:solidFill>
                          <a:effectLst/>
                          <a:latin typeface="Times New Roman" panose="02020603050405020304" pitchFamily="18" charset="0"/>
                          <a:cs typeface="Times New Roman" panose="02020603050405020304" pitchFamily="18" charset="0"/>
                        </a:rPr>
                        <a:t>HK1</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94615" algn="ctr">
                        <a:spcBef>
                          <a:spcPts val="600"/>
                        </a:spcBef>
                        <a:spcAft>
                          <a:spcPts val="100"/>
                        </a:spcAft>
                      </a:pPr>
                      <a:r>
                        <a:rPr lang="en-US" sz="1600" b="1" i="1">
                          <a:solidFill>
                            <a:srgbClr val="FF0000"/>
                          </a:solidFill>
                          <a:effectLst/>
                          <a:latin typeface="Times New Roman" panose="02020603050405020304" pitchFamily="18" charset="0"/>
                          <a:cs typeface="Times New Roman" panose="02020603050405020304" pitchFamily="18" charset="0"/>
                        </a:rPr>
                        <a:t>HK2</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CN</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060004907"/>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Ngữ</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văn</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72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140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68</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140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140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90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85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022914762"/>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Lịch</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sử</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933091278"/>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Địa</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lý</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18</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17</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812897341"/>
                  </a:ext>
                </a:extLst>
              </a:tr>
              <a:tr h="274320">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Ngoại</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ngữ</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53</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52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105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51</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105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51</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731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105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70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648667223"/>
                  </a:ext>
                </a:extLst>
              </a:tr>
              <a:tr h="274320">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Toán</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140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72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140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731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140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7945"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140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313509513"/>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6</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a:solidFill>
                            <a:srgbClr val="FF0000"/>
                          </a:solidFill>
                          <a:effectLst/>
                          <a:latin typeface="Times New Roman" panose="02020603050405020304" pitchFamily="18" charset="0"/>
                          <a:cs typeface="Times New Roman" panose="02020603050405020304" pitchFamily="18" charset="0"/>
                        </a:rPr>
                        <a:t>Vật lý</a:t>
                      </a:r>
                      <a:endParaRPr lang="en-US" sz="16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269844831"/>
                  </a:ext>
                </a:extLst>
              </a:tr>
              <a:tr h="274320">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a:solidFill>
                            <a:srgbClr val="FF0000"/>
                          </a:solidFill>
                          <a:effectLst/>
                          <a:latin typeface="Times New Roman" panose="02020603050405020304" pitchFamily="18" charset="0"/>
                          <a:cs typeface="Times New Roman" panose="02020603050405020304" pitchFamily="18" charset="0"/>
                        </a:rPr>
                        <a:t>Hóa học</a:t>
                      </a:r>
                      <a:endParaRPr lang="en-US" sz="16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34</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857322000"/>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8</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a:solidFill>
                            <a:srgbClr val="FF0000"/>
                          </a:solidFill>
                          <a:effectLst/>
                          <a:latin typeface="Times New Roman" panose="02020603050405020304" pitchFamily="18" charset="0"/>
                          <a:cs typeface="Times New Roman" panose="02020603050405020304" pitchFamily="18" charset="0"/>
                        </a:rPr>
                        <a:t>Sinh học</a:t>
                      </a:r>
                      <a:endParaRPr lang="en-US" sz="16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084791658"/>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9</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a:lnSpc>
                          <a:spcPts val="1400"/>
                        </a:lnSpc>
                        <a:spcBef>
                          <a:spcPts val="600"/>
                        </a:spcBef>
                        <a:spcAft>
                          <a:spcPts val="0"/>
                        </a:spcAft>
                      </a:pPr>
                      <a:r>
                        <a:rPr lang="en-US" sz="1600" dirty="0">
                          <a:solidFill>
                            <a:srgbClr val="FF0000"/>
                          </a:solidFill>
                          <a:effectLst/>
                          <a:latin typeface="Times New Roman" panose="02020603050405020304" pitchFamily="18" charset="0"/>
                          <a:cs typeface="Times New Roman" panose="02020603050405020304" pitchFamily="18" charset="0"/>
                        </a:rPr>
                        <a:t>GD </a:t>
                      </a:r>
                      <a:r>
                        <a:rPr lang="en-US" sz="1600" dirty="0" err="1">
                          <a:solidFill>
                            <a:srgbClr val="FF0000"/>
                          </a:solidFill>
                          <a:effectLst/>
                          <a:latin typeface="Times New Roman" panose="02020603050405020304" pitchFamily="18" charset="0"/>
                          <a:cs typeface="Times New Roman" panose="02020603050405020304" pitchFamily="18" charset="0"/>
                        </a:rPr>
                        <a:t>công</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dân</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17</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45667000"/>
                  </a:ext>
                </a:extLst>
              </a:tr>
              <a:tr h="274320">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a:solidFill>
                            <a:srgbClr val="FF0000"/>
                          </a:solidFill>
                          <a:effectLst/>
                          <a:latin typeface="Times New Roman" panose="02020603050405020304" pitchFamily="18" charset="0"/>
                          <a:cs typeface="Times New Roman" panose="02020603050405020304" pitchFamily="18" charset="0"/>
                        </a:rPr>
                        <a:t>Công nghệ</a:t>
                      </a:r>
                      <a:endParaRPr lang="en-US" sz="16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70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27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25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27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25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52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18</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896923323"/>
                  </a:ext>
                </a:extLst>
              </a:tr>
              <a:tr h="274320">
                <a:tc>
                  <a:txBody>
                    <a:bodyPr/>
                    <a:lstStyle/>
                    <a:p>
                      <a:pPr marL="0" marR="0" indent="-6858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11</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Âm</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nhạc</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443627508"/>
                  </a:ext>
                </a:extLst>
              </a:tr>
              <a:tr h="274320">
                <a:tc>
                  <a:txBody>
                    <a:bodyPr/>
                    <a:lstStyle/>
                    <a:p>
                      <a:pPr marL="0" marR="0" indent="-6858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Mỹ</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thuật</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914400" rtl="0" eaLnBrk="1" latinLnBrk="0" hangingPunct="1">
                        <a:lnSpc>
                          <a:spcPts val="1400"/>
                        </a:lnSpc>
                        <a:spcBef>
                          <a:spcPts val="600"/>
                        </a:spcBef>
                        <a:spcAft>
                          <a:spcPts val="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0</a:t>
                      </a: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18</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14023979"/>
                  </a:ext>
                </a:extLst>
              </a:tr>
              <a:tr h="274320">
                <a:tc>
                  <a:txBody>
                    <a:bodyPr/>
                    <a:lstStyle/>
                    <a:p>
                      <a:pPr marL="0" marR="0" indent="-6858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13</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Thể</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dục</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70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34</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70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70362357"/>
                  </a:ext>
                </a:extLst>
              </a:tr>
              <a:tr h="274320">
                <a:tc>
                  <a:txBody>
                    <a:bodyPr/>
                    <a:lstStyle/>
                    <a:p>
                      <a:pPr marL="0" marR="0" indent="-68580" algn="ctr">
                        <a:lnSpc>
                          <a:spcPts val="1400"/>
                        </a:lnSpc>
                        <a:spcBef>
                          <a:spcPts val="600"/>
                        </a:spcBef>
                        <a:spcAft>
                          <a:spcPts val="0"/>
                        </a:spcAft>
                      </a:pPr>
                      <a:r>
                        <a:rPr lang="en-US" sz="1600" b="1" i="1" dirty="0">
                          <a:solidFill>
                            <a:srgbClr val="FF0000"/>
                          </a:solidFill>
                          <a:effectLst/>
                          <a:latin typeface="Times New Roman" panose="02020603050405020304" pitchFamily="18" charset="0"/>
                          <a:cs typeface="Times New Roman" panose="02020603050405020304" pitchFamily="18" charset="0"/>
                        </a:rPr>
                        <a:t>14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l">
                        <a:lnSpc>
                          <a:spcPts val="1400"/>
                        </a:lnSpc>
                        <a:spcBef>
                          <a:spcPts val="600"/>
                        </a:spcBef>
                        <a:spcAft>
                          <a:spcPts val="0"/>
                        </a:spcAft>
                      </a:pPr>
                      <a:r>
                        <a:rPr lang="en-US" sz="1600" b="1" i="1" dirty="0" err="1">
                          <a:solidFill>
                            <a:srgbClr val="FF0000"/>
                          </a:solidFill>
                          <a:effectLst/>
                          <a:latin typeface="Times New Roman" panose="02020603050405020304" pitchFamily="18" charset="0"/>
                          <a:cs typeface="Times New Roman" panose="02020603050405020304" pitchFamily="18" charset="0"/>
                        </a:rPr>
                        <a:t>Tự</a:t>
                      </a:r>
                      <a:r>
                        <a:rPr lang="en-US" sz="1600" b="1" i="1" dirty="0">
                          <a:solidFill>
                            <a:srgbClr val="FF0000"/>
                          </a:solidFill>
                          <a:effectLst/>
                          <a:latin typeface="Times New Roman" panose="02020603050405020304" pitchFamily="18" charset="0"/>
                          <a:cs typeface="Times New Roman" panose="02020603050405020304" pitchFamily="18" charset="0"/>
                        </a:rPr>
                        <a:t> </a:t>
                      </a:r>
                      <a:r>
                        <a:rPr lang="en-US" sz="1600" b="1" i="1" dirty="0" err="1">
                          <a:solidFill>
                            <a:srgbClr val="FF0000"/>
                          </a:solidFill>
                          <a:effectLst/>
                          <a:latin typeface="Times New Roman" panose="02020603050405020304" pitchFamily="18" charset="0"/>
                          <a:cs typeface="Times New Roman" panose="02020603050405020304" pitchFamily="18" charset="0"/>
                        </a:rPr>
                        <a:t>chọn</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36</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34</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dirty="0">
                          <a:solidFill>
                            <a:srgbClr val="FF0000"/>
                          </a:solidFill>
                          <a:effectLst/>
                          <a:latin typeface="Times New Roman" panose="02020603050405020304" pitchFamily="18" charset="0"/>
                          <a:cs typeface="Times New Roman" panose="02020603050405020304" pitchFamily="18" charset="0"/>
                        </a:rPr>
                        <a:t>70</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36</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34</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70</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36</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34</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70</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dirty="0">
                          <a:solidFill>
                            <a:srgbClr val="FF0000"/>
                          </a:solidFill>
                          <a:effectLst/>
                          <a:latin typeface="Times New Roman" panose="02020603050405020304" pitchFamily="18" charset="0"/>
                          <a:cs typeface="Times New Roman" panose="02020603050405020304" pitchFamily="18" charset="0"/>
                        </a:rPr>
                        <a:t>36</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dirty="0">
                          <a:solidFill>
                            <a:srgbClr val="FF0000"/>
                          </a:solidFill>
                          <a:effectLst/>
                          <a:latin typeface="Times New Roman" panose="02020603050405020304" pitchFamily="18" charset="0"/>
                          <a:cs typeface="Times New Roman" panose="02020603050405020304" pitchFamily="18" charset="0"/>
                        </a:rPr>
                        <a:t>34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dirty="0">
                          <a:solidFill>
                            <a:srgbClr val="FF0000"/>
                          </a:solidFill>
                          <a:effectLst/>
                          <a:latin typeface="Times New Roman" panose="02020603050405020304" pitchFamily="18" charset="0"/>
                          <a:cs typeface="Times New Roman" panose="02020603050405020304" pitchFamily="18" charset="0"/>
                        </a:rPr>
                        <a:t>70</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219761997"/>
                  </a:ext>
                </a:extLst>
              </a:tr>
              <a:tr h="274320">
                <a:tc>
                  <a:txBody>
                    <a:bodyPr/>
                    <a:lstStyle/>
                    <a:p>
                      <a:pPr marL="0" marR="0" indent="-6858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15</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GD </a:t>
                      </a:r>
                      <a:r>
                        <a:rPr lang="en-US" sz="1600" i="1" dirty="0" err="1">
                          <a:solidFill>
                            <a:srgbClr val="FF0000"/>
                          </a:solidFill>
                          <a:effectLst/>
                          <a:latin typeface="Times New Roman" panose="02020603050405020304" pitchFamily="18" charset="0"/>
                          <a:cs typeface="Times New Roman" panose="02020603050405020304" pitchFamily="18" charset="0"/>
                        </a:rPr>
                        <a:t>tập</a:t>
                      </a:r>
                      <a:r>
                        <a:rPr lang="en-US" sz="1600" i="1" dirty="0">
                          <a:solidFill>
                            <a:srgbClr val="FF0000"/>
                          </a:solidFill>
                          <a:effectLst/>
                          <a:latin typeface="Times New Roman" panose="02020603050405020304" pitchFamily="18" charset="0"/>
                          <a:cs typeface="Times New Roman" panose="02020603050405020304" pitchFamily="18" charset="0"/>
                        </a:rPr>
                        <a:t> </a:t>
                      </a:r>
                      <a:r>
                        <a:rPr lang="en-US" sz="1600" i="1" dirty="0" err="1">
                          <a:solidFill>
                            <a:srgbClr val="FF0000"/>
                          </a:solidFill>
                          <a:effectLst/>
                          <a:latin typeface="Times New Roman" panose="02020603050405020304" pitchFamily="18" charset="0"/>
                          <a:cs typeface="Times New Roman" panose="02020603050405020304" pitchFamily="18" charset="0"/>
                        </a:rPr>
                        <a:t>thể</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36</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74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36</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74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36</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74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36</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74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412806064"/>
                  </a:ext>
                </a:extLst>
              </a:tr>
              <a:tr h="274320">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16</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HĐ GDNGLL</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10</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08</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18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10</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08</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18</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10</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08</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18</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10</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 08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18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32948095"/>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17</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 HĐ GDHN</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9">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 </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 04</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09</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177724629"/>
                  </a:ext>
                </a:extLst>
              </a:tr>
              <a:tr h="250239">
                <a:tc gridSpan="2">
                  <a:txBody>
                    <a:bodyPr/>
                    <a:lstStyle/>
                    <a:p>
                      <a:pPr marL="0" marR="0" algn="ctr">
                        <a:lnSpc>
                          <a:spcPts val="1600"/>
                        </a:lnSpc>
                        <a:spcBef>
                          <a:spcPts val="600"/>
                        </a:spcBef>
                        <a:spcAft>
                          <a:spcPts val="0"/>
                        </a:spcAft>
                      </a:pPr>
                      <a:r>
                        <a:rPr lang="en-US" sz="1600" dirty="0" err="1">
                          <a:effectLst/>
                          <a:latin typeface="Times New Roman" panose="02020603050405020304" pitchFamily="18" charset="0"/>
                          <a:cs typeface="Times New Roman" panose="02020603050405020304" pitchFamily="18" charset="0"/>
                        </a:rPr>
                        <a:t>Tổng</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số</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tiết</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497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470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967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525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a:spcBef>
                          <a:spcPts val="0"/>
                        </a:spcBef>
                        <a:spcAft>
                          <a:spcPts val="0"/>
                        </a:spcAft>
                      </a:pPr>
                      <a:r>
                        <a:rPr lang="en-US" sz="1600">
                          <a:effectLst/>
                          <a:latin typeface="Times New Roman" panose="02020603050405020304" pitchFamily="18" charset="0"/>
                          <a:cs typeface="Times New Roman" panose="02020603050405020304" pitchFamily="18" charset="0"/>
                        </a:rPr>
                        <a:t>494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spcBef>
                          <a:spcPts val="0"/>
                        </a:spcBef>
                        <a:spcAft>
                          <a:spcPts val="0"/>
                        </a:spcAft>
                      </a:pPr>
                      <a:r>
                        <a:rPr lang="en-US" sz="1600">
                          <a:effectLst/>
                          <a:latin typeface="Times New Roman" panose="02020603050405020304" pitchFamily="18" charset="0"/>
                          <a:cs typeface="Times New Roman" panose="02020603050405020304" pitchFamily="18" charset="0"/>
                        </a:rPr>
                        <a:t>1019</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r">
                        <a:spcBef>
                          <a:spcPts val="0"/>
                        </a:spcBef>
                        <a:spcAft>
                          <a:spcPts val="0"/>
                        </a:spcAft>
                      </a:pPr>
                      <a:r>
                        <a:rPr lang="en-US" sz="1600">
                          <a:effectLst/>
                          <a:latin typeface="Times New Roman" panose="02020603050405020304" pitchFamily="18" charset="0"/>
                          <a:cs typeface="Times New Roman" panose="02020603050405020304" pitchFamily="18" charset="0"/>
                        </a:rPr>
                        <a:t>542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r">
                        <a:spcBef>
                          <a:spcPts val="0"/>
                        </a:spcBef>
                        <a:spcAft>
                          <a:spcPts val="0"/>
                        </a:spcAft>
                      </a:pPr>
                      <a:r>
                        <a:rPr lang="en-US" sz="1600">
                          <a:effectLst/>
                          <a:latin typeface="Times New Roman" panose="02020603050405020304" pitchFamily="18" charset="0"/>
                          <a:cs typeface="Times New Roman" panose="02020603050405020304" pitchFamily="18" charset="0"/>
                        </a:rPr>
                        <a:t>511</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1053</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r">
                        <a:spcBef>
                          <a:spcPts val="0"/>
                        </a:spcBef>
                        <a:spcAft>
                          <a:spcPts val="0"/>
                        </a:spcAft>
                      </a:pPr>
                      <a:r>
                        <a:rPr lang="en-US" sz="1600">
                          <a:effectLst/>
                          <a:latin typeface="Times New Roman" panose="02020603050405020304" pitchFamily="18" charset="0"/>
                          <a:cs typeface="Times New Roman" panose="02020603050405020304" pitchFamily="18" charset="0"/>
                        </a:rPr>
                        <a:t>538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r">
                        <a:spcBef>
                          <a:spcPts val="0"/>
                        </a:spcBef>
                        <a:spcAft>
                          <a:spcPts val="0"/>
                        </a:spcAft>
                      </a:pPr>
                      <a:r>
                        <a:rPr lang="en-US" sz="1600">
                          <a:effectLst/>
                          <a:latin typeface="Times New Roman" panose="02020603050405020304" pitchFamily="18" charset="0"/>
                          <a:cs typeface="Times New Roman" panose="02020603050405020304" pitchFamily="18" charset="0"/>
                        </a:rPr>
                        <a:t>508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1046</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960400935"/>
                  </a:ext>
                </a:extLst>
              </a:tr>
              <a:tr h="545368">
                <a:tc gridSpan="2">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Số tiết/tuần</a:t>
                      </a:r>
                    </a:p>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(cả năm học)</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967 tiết / 37 tuần</a:t>
                      </a:r>
                    </a:p>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 26 tiết</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1019 tiết / 37 tuần</a:t>
                      </a:r>
                    </a:p>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 27,5 tiết</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1053 tiết / 37 tuần</a:t>
                      </a:r>
                    </a:p>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 28,5 tiết</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1046 </a:t>
                      </a:r>
                      <a:r>
                        <a:rPr lang="en-US" sz="1600" dirty="0" err="1">
                          <a:effectLst/>
                          <a:latin typeface="Times New Roman" panose="02020603050405020304" pitchFamily="18" charset="0"/>
                          <a:cs typeface="Times New Roman" panose="02020603050405020304" pitchFamily="18" charset="0"/>
                        </a:rPr>
                        <a:t>tiết</a:t>
                      </a:r>
                      <a:r>
                        <a:rPr lang="en-US" sz="1600" dirty="0">
                          <a:effectLst/>
                          <a:latin typeface="Times New Roman" panose="02020603050405020304" pitchFamily="18" charset="0"/>
                          <a:cs typeface="Times New Roman" panose="02020603050405020304" pitchFamily="18" charset="0"/>
                        </a:rPr>
                        <a:t> / 37 </a:t>
                      </a:r>
                      <a:r>
                        <a:rPr lang="en-US" sz="1600" dirty="0" err="1">
                          <a:effectLst/>
                          <a:latin typeface="Times New Roman" panose="02020603050405020304" pitchFamily="18" charset="0"/>
                          <a:cs typeface="Times New Roman" panose="02020603050405020304" pitchFamily="18" charset="0"/>
                        </a:rPr>
                        <a:t>tuần</a:t>
                      </a:r>
                      <a:endParaRPr lang="en-US" sz="1600" dirty="0">
                        <a:effectLst/>
                        <a:latin typeface="Times New Roman" panose="02020603050405020304" pitchFamily="18" charset="0"/>
                        <a:cs typeface="Times New Roman" panose="02020603050405020304" pitchFamily="18" charset="0"/>
                      </a:endParaRPr>
                    </a:p>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 = 28,3 </a:t>
                      </a:r>
                      <a:r>
                        <a:rPr lang="en-US" sz="1600" dirty="0" err="1">
                          <a:effectLst/>
                          <a:latin typeface="Times New Roman" panose="02020603050405020304" pitchFamily="18" charset="0"/>
                          <a:cs typeface="Times New Roman" panose="02020603050405020304" pitchFamily="18" charset="0"/>
                        </a:rPr>
                        <a:t>tiết</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2858826035"/>
                  </a:ext>
                </a:extLst>
              </a:tr>
            </a:tbl>
          </a:graphicData>
        </a:graphic>
      </p:graphicFrame>
    </p:spTree>
    <p:extLst>
      <p:ext uri="{BB962C8B-B14F-4D97-AF65-F5344CB8AC3E}">
        <p14:creationId xmlns:p14="http://schemas.microsoft.com/office/powerpoint/2010/main" val="2016831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C1C0AA-DDBB-5A42-A8D5-226E7889753A}"/>
              </a:ext>
            </a:extLst>
          </p:cNvPr>
          <p:cNvSpPr>
            <a:spLocks noGrp="1"/>
          </p:cNvSpPr>
          <p:nvPr>
            <p:ph type="title"/>
          </p:nvPr>
        </p:nvSpPr>
        <p:spPr>
          <a:xfrm>
            <a:off x="1243772" y="504687"/>
            <a:ext cx="9371949" cy="700658"/>
          </a:xfrm>
        </p:spPr>
        <p:txBody>
          <a:bodyPr anchor="ctr"/>
          <a:lstStyle/>
          <a:p>
            <a:pPr algn="ctr"/>
            <a:r>
              <a:rPr lang="en-US" b="1" i="1" dirty="0" err="1"/>
              <a:t>Lưu</a:t>
            </a:r>
            <a:r>
              <a:rPr lang="en-US" b="1" i="1" dirty="0"/>
              <a:t> </a:t>
            </a:r>
            <a:r>
              <a:rPr lang="en-US" b="1" i="1" dirty="0" err="1"/>
              <a:t>ý</a:t>
            </a:r>
            <a:r>
              <a:rPr lang="en-US" b="1" i="1" dirty="0"/>
              <a:t> </a:t>
            </a:r>
            <a:r>
              <a:rPr lang="en-US" b="1" i="1" dirty="0" err="1"/>
              <a:t>đối</a:t>
            </a:r>
            <a:r>
              <a:rPr lang="en-US" b="1" i="1" dirty="0"/>
              <a:t> </a:t>
            </a:r>
            <a:r>
              <a:rPr lang="en-US" b="1" i="1" dirty="0" err="1"/>
              <a:t>với</a:t>
            </a:r>
            <a:r>
              <a:rPr lang="en-US" b="1" i="1" dirty="0"/>
              <a:t> </a:t>
            </a:r>
            <a:r>
              <a:rPr lang="en-US" b="1" i="1" dirty="0" err="1"/>
              <a:t>cấp</a:t>
            </a:r>
            <a:r>
              <a:rPr lang="en-US" b="1" i="1" dirty="0"/>
              <a:t> </a:t>
            </a:r>
            <a:r>
              <a:rPr lang="en-US" b="1" i="1" dirty="0" err="1"/>
              <a:t>trung</a:t>
            </a:r>
            <a:r>
              <a:rPr lang="en-US" b="1" i="1" dirty="0"/>
              <a:t> </a:t>
            </a:r>
            <a:r>
              <a:rPr lang="en-US" b="1" i="1" dirty="0" err="1"/>
              <a:t>học</a:t>
            </a:r>
            <a:r>
              <a:rPr lang="en-US" b="1" i="1" dirty="0"/>
              <a:t> </a:t>
            </a:r>
            <a:r>
              <a:rPr lang="en-US" b="1" i="1" dirty="0" err="1"/>
              <a:t>cơ</a:t>
            </a:r>
            <a:r>
              <a:rPr lang="en-US" b="1" i="1" dirty="0"/>
              <a:t> </a:t>
            </a:r>
            <a:r>
              <a:rPr lang="en-US" b="1" i="1" dirty="0" err="1"/>
              <a:t>sở</a:t>
            </a:r>
            <a:r>
              <a:rPr lang="en-US" b="1" i="1" dirty="0"/>
              <a:t>:  </a:t>
            </a:r>
            <a:endParaRPr lang="en-US" dirty="0"/>
          </a:p>
        </p:txBody>
      </p:sp>
      <p:sp>
        <p:nvSpPr>
          <p:cNvPr id="3" name="Content Placeholder 2">
            <a:extLst>
              <a:ext uri="{FF2B5EF4-FFF2-40B4-BE49-F238E27FC236}">
                <a16:creationId xmlns="" xmlns:a16="http://schemas.microsoft.com/office/drawing/2014/main" id="{E3CECDC6-4847-3442-8679-FD1B5EC8E748}"/>
              </a:ext>
            </a:extLst>
          </p:cNvPr>
          <p:cNvSpPr>
            <a:spLocks noGrp="1"/>
          </p:cNvSpPr>
          <p:nvPr>
            <p:ph idx="1"/>
          </p:nvPr>
        </p:nvSpPr>
        <p:spPr>
          <a:xfrm>
            <a:off x="924791" y="1496291"/>
            <a:ext cx="10494818" cy="4690392"/>
          </a:xfrm>
        </p:spPr>
        <p:txBody>
          <a:bodyPr anchor="ctr"/>
          <a:lstStyle/>
          <a:p>
            <a:pPr marL="0" indent="0" algn="just">
              <a:lnSpc>
                <a:spcPct val="100000"/>
              </a:lnSpc>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lớp</a:t>
            </a:r>
            <a:r>
              <a:rPr lang="en-US" dirty="0">
                <a:latin typeface="Times New Roman" panose="02020603050405020304" pitchFamily="18" charset="0"/>
                <a:cs typeface="Times New Roman" panose="02020603050405020304" pitchFamily="18" charset="0"/>
              </a:rPr>
              <a:t> 6, 7, 8, 9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có: </a:t>
            </a:r>
            <a:r>
              <a:rPr lang="en-US" b="1" i="1" dirty="0">
                <a:latin typeface="Times New Roman" panose="02020603050405020304" pitchFamily="18" charset="0"/>
                <a:cs typeface="Times New Roman" panose="02020603050405020304" pitchFamily="18" charset="0"/>
              </a:rPr>
              <a:t>2 </a:t>
            </a:r>
            <a:r>
              <a:rPr lang="en-US" b="1" i="1" dirty="0" err="1">
                <a:latin typeface="Times New Roman" panose="02020603050405020304" pitchFamily="18" charset="0"/>
                <a:cs typeface="Times New Roman" panose="02020603050405020304" pitchFamily="18" charset="0"/>
              </a:rPr>
              <a:t>tiết</a:t>
            </a:r>
            <a:r>
              <a:rPr lang="en-US" b="1"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sym typeface="Symbol" pitchFamily="2" charset="2"/>
              </a:rPr>
              <a:t></a:t>
            </a:r>
            <a:r>
              <a:rPr lang="en-US" b="1" i="1" dirty="0">
                <a:latin typeface="Times New Roman" panose="02020603050405020304" pitchFamily="18" charset="0"/>
                <a:cs typeface="Times New Roman" panose="02020603050405020304" pitchFamily="18" charset="0"/>
              </a:rPr>
              <a:t> 9 </a:t>
            </a:r>
            <a:r>
              <a:rPr lang="en-US" b="1" i="1" dirty="0" err="1">
                <a:latin typeface="Times New Roman" panose="02020603050405020304" pitchFamily="18" charset="0"/>
                <a:cs typeface="Times New Roman" panose="02020603050405020304" pitchFamily="18" charset="0"/>
              </a:rPr>
              <a:t>tháng</a:t>
            </a:r>
            <a:r>
              <a:rPr lang="en-US" b="1" i="1" dirty="0">
                <a:latin typeface="Times New Roman" panose="02020603050405020304" pitchFamily="18" charset="0"/>
                <a:cs typeface="Times New Roman" panose="02020603050405020304" pitchFamily="18" charset="0"/>
              </a:rPr>
              <a:t> = 18 </a:t>
            </a:r>
            <a:r>
              <a:rPr lang="en-US" b="1" i="1" dirty="0" err="1">
                <a:latin typeface="Times New Roman" panose="02020603050405020304" pitchFamily="18" charset="0"/>
                <a:cs typeface="Times New Roman" panose="02020603050405020304" pitchFamily="18" charset="0"/>
              </a:rPr>
              <a:t>tiết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ngoài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6 </a:t>
            </a:r>
            <a:r>
              <a:rPr lang="en-US" dirty="0" err="1">
                <a:latin typeface="Times New Roman" panose="02020603050405020304" pitchFamily="18" charset="0"/>
                <a:cs typeface="Times New Roman" panose="02020603050405020304" pitchFamily="18" charset="0"/>
              </a:rPr>
              <a:t>tiết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hè</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marL="0" indent="0" algn="just">
              <a:lnSpc>
                <a:spcPct val="100000"/>
              </a:lnSpc>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Lớp</a:t>
            </a:r>
            <a:r>
              <a:rPr lang="en-US" dirty="0">
                <a:latin typeface="Times New Roman" panose="02020603050405020304" pitchFamily="18" charset="0"/>
                <a:cs typeface="Times New Roman" panose="02020603050405020304" pitchFamily="18" charset="0"/>
              </a:rPr>
              <a:t> 9 cả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có: </a:t>
            </a:r>
            <a:r>
              <a:rPr lang="en-US" b="1" i="1" dirty="0">
                <a:latin typeface="Times New Roman" panose="02020603050405020304" pitchFamily="18" charset="0"/>
                <a:cs typeface="Times New Roman" panose="02020603050405020304" pitchFamily="18" charset="0"/>
              </a:rPr>
              <a:t>1 </a:t>
            </a:r>
            <a:r>
              <a:rPr lang="en-US" b="1" i="1" dirty="0" err="1">
                <a:latin typeface="Times New Roman" panose="02020603050405020304" pitchFamily="18" charset="0"/>
                <a:cs typeface="Times New Roman" panose="02020603050405020304" pitchFamily="18" charset="0"/>
              </a:rPr>
              <a:t>tiết</a:t>
            </a:r>
            <a:r>
              <a:rPr lang="en-US" b="1"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sym typeface="Symbol" pitchFamily="2" charset="2"/>
              </a:rPr>
              <a:t></a:t>
            </a:r>
            <a:r>
              <a:rPr lang="en-US" b="1" i="1" dirty="0">
                <a:latin typeface="Times New Roman" panose="02020603050405020304" pitchFamily="18" charset="0"/>
                <a:cs typeface="Times New Roman" panose="02020603050405020304" pitchFamily="18" charset="0"/>
              </a:rPr>
              <a:t> 9 </a:t>
            </a:r>
            <a:r>
              <a:rPr lang="en-US" b="1" i="1" dirty="0" err="1">
                <a:latin typeface="Times New Roman" panose="02020603050405020304" pitchFamily="18" charset="0"/>
                <a:cs typeface="Times New Roman" panose="02020603050405020304" pitchFamily="18" charset="0"/>
              </a:rPr>
              <a:t>tháng</a:t>
            </a:r>
            <a:r>
              <a:rPr lang="en-US" b="1" i="1" dirty="0">
                <a:latin typeface="Times New Roman" panose="02020603050405020304" pitchFamily="18" charset="0"/>
                <a:cs typeface="Times New Roman" panose="02020603050405020304" pitchFamily="18" charset="0"/>
              </a:rPr>
              <a:t> = 9 </a:t>
            </a:r>
            <a:r>
              <a:rPr lang="en-US" b="1" i="1" dirty="0" err="1">
                <a:latin typeface="Times New Roman" panose="02020603050405020304" pitchFamily="18" charset="0"/>
                <a:cs typeface="Times New Roman" panose="02020603050405020304" pitchFamily="18" charset="0"/>
              </a:rPr>
              <a:t>tiết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nghiệp</a:t>
            </a:r>
            <a:r>
              <a:rPr lang="en-US" dirty="0">
                <a:latin typeface="Times New Roman" panose="02020603050405020304" pitchFamily="18" charset="0"/>
                <a:cs typeface="Times New Roman" panose="02020603050405020304" pitchFamily="18" charset="0"/>
              </a:rPr>
              <a:t>. </a:t>
            </a:r>
            <a:endParaRPr lang="en-US" b="1" dirty="0">
              <a:latin typeface="Times New Roman" panose="02020603050405020304" pitchFamily="18" charset="0"/>
              <a:cs typeface="Times New Roman" panose="02020603050405020304" pitchFamily="18" charset="0"/>
            </a:endParaRPr>
          </a:p>
          <a:p>
            <a:pPr marL="0" indent="0" algn="just">
              <a:lnSpc>
                <a:spcPct val="100000"/>
              </a:lnSpc>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marL="0" indent="0" algn="just">
              <a:lnSpc>
                <a:spcPct val="100000"/>
              </a:lnSpc>
              <a:buNone/>
            </a:pP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Môn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1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môn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Ngoại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ngữ</a:t>
            </a: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Nghề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a:t>
            </a:r>
          </a:p>
          <a:p>
            <a:pPr marL="0" indent="0" algn="just">
              <a:lnSpc>
                <a:spcPct val="100000"/>
              </a:lnSpc>
              <a:buNone/>
            </a:pPr>
            <a:r>
              <a:rPr lang="en-US" b="1" i="1" dirty="0" err="1">
                <a:latin typeface="Times New Roman" panose="02020603050405020304" pitchFamily="18" charset="0"/>
                <a:cs typeface="Times New Roman" panose="02020603050405020304" pitchFamily="18" charset="0"/>
              </a:rPr>
              <a:t>Nếu</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chọn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môn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tự</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chọn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là</a:t>
            </a:r>
            <a:r>
              <a:rPr lang="en-US" b="1" i="1" dirty="0">
                <a:latin typeface="Times New Roman" panose="02020603050405020304" pitchFamily="18" charset="0"/>
                <a:cs typeface="Times New Roman" panose="02020603050405020304" pitchFamily="18" charset="0"/>
              </a:rPr>
              <a:t> Tin </a:t>
            </a:r>
            <a:r>
              <a:rPr lang="en-US" b="1" i="1" dirty="0" err="1">
                <a:latin typeface="Times New Roman" panose="02020603050405020304" pitchFamily="18" charset="0"/>
                <a:cs typeface="Times New Roman" panose="02020603050405020304" pitchFamily="18" charset="0"/>
              </a:rPr>
              <a:t>học</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thì</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phải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có</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kế</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hoạch</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thực</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hiện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trong</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suốt</a:t>
            </a:r>
            <a:r>
              <a:rPr lang="en-US" b="1" i="1" dirty="0">
                <a:latin typeface="Times New Roman" panose="02020603050405020304" pitchFamily="18" charset="0"/>
                <a:cs typeface="Times New Roman" panose="02020603050405020304" pitchFamily="18" charset="0"/>
              </a:rPr>
              <a:t> 4 </a:t>
            </a:r>
            <a:r>
              <a:rPr lang="en-US" b="1" i="1" dirty="0" err="1">
                <a:latin typeface="Times New Roman" panose="02020603050405020304" pitchFamily="18" charset="0"/>
                <a:cs typeface="Times New Roman" panose="02020603050405020304" pitchFamily="18" charset="0"/>
              </a:rPr>
              <a:t>năm</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từ</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lớp</a:t>
            </a:r>
            <a:r>
              <a:rPr lang="en-US" b="1" i="1" dirty="0">
                <a:latin typeface="Times New Roman" panose="02020603050405020304" pitchFamily="18" charset="0"/>
                <a:cs typeface="Times New Roman" panose="02020603050405020304" pitchFamily="18" charset="0"/>
              </a:rPr>
              <a:t> 6 </a:t>
            </a:r>
            <a:r>
              <a:rPr lang="en-US" b="1" i="1" dirty="0" err="1">
                <a:latin typeface="Times New Roman" panose="02020603050405020304" pitchFamily="18" charset="0"/>
                <a:cs typeface="Times New Roman" panose="02020603050405020304" pitchFamily="18" charset="0"/>
              </a:rPr>
              <a:t>đến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lớp</a:t>
            </a:r>
            <a:r>
              <a:rPr lang="en-US" b="1" i="1" dirty="0">
                <a:latin typeface="Times New Roman" panose="02020603050405020304" pitchFamily="18" charset="0"/>
                <a:cs typeface="Times New Roman" panose="02020603050405020304" pitchFamily="18" charset="0"/>
              </a:rPr>
              <a:t> 9 </a:t>
            </a:r>
            <a:r>
              <a:rPr lang="en-US" b="1" i="1" dirty="0" err="1">
                <a:latin typeface="Times New Roman" panose="02020603050405020304" pitchFamily="18" charset="0"/>
                <a:cs typeface="Times New Roman" panose="02020603050405020304" pitchFamily="18" charset="0"/>
              </a:rPr>
              <a:t>theo</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chương</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trình</a:t>
            </a:r>
            <a:r>
              <a:rPr lang="en-US" b="1" i="1" dirty="0">
                <a:latin typeface="Times New Roman" panose="02020603050405020304" pitchFamily="18" charset="0"/>
                <a:cs typeface="Times New Roman" panose="02020603050405020304" pitchFamily="18" charset="0"/>
              </a:rPr>
              <a:t> Tin </a:t>
            </a:r>
            <a:r>
              <a:rPr lang="en-US" b="1" i="1" dirty="0" err="1">
                <a:latin typeface="Times New Roman" panose="02020603050405020304" pitchFamily="18" charset="0"/>
                <a:cs typeface="Times New Roman" panose="02020603050405020304" pitchFamily="18" charset="0"/>
              </a:rPr>
              <a:t>học</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và</a:t>
            </a:r>
            <a:r>
              <a:rPr lang="en-US" b="1" i="1" dirty="0">
                <a:latin typeface="Times New Roman" panose="02020603050405020304" pitchFamily="18" charset="0"/>
                <a:cs typeface="Times New Roman" panose="02020603050405020304" pitchFamily="18" charset="0"/>
              </a:rPr>
              <a:t> PPCT </a:t>
            </a:r>
            <a:r>
              <a:rPr lang="en-US" b="1" i="1" dirty="0" err="1">
                <a:latin typeface="Times New Roman" panose="02020603050405020304" pitchFamily="18" charset="0"/>
                <a:cs typeface="Times New Roman" panose="02020603050405020304" pitchFamily="18" charset="0"/>
              </a:rPr>
              <a:t>đã</a:t>
            </a:r>
            <a:r>
              <a:rPr lang="en-US" b="1" i="1" dirty="0">
                <a:latin typeface="Times New Roman" panose="02020603050405020304" pitchFamily="18" charset="0"/>
                <a:cs typeface="Times New Roman" panose="02020603050405020304" pitchFamily="18" charset="0"/>
              </a:rPr>
              <a:t> ban </a:t>
            </a:r>
            <a:r>
              <a:rPr lang="en-US" b="1" i="1" dirty="0" err="1">
                <a:latin typeface="Times New Roman" panose="02020603050405020304" pitchFamily="18" charset="0"/>
                <a:cs typeface="Times New Roman" panose="02020603050405020304" pitchFamily="18" charset="0"/>
              </a:rPr>
              <a:t>hành</a:t>
            </a:r>
            <a:endParaRPr lang="en-US" dirty="0">
              <a:latin typeface="Times New Roman" panose="02020603050405020304" pitchFamily="18" charset="0"/>
              <a:cs typeface="Times New Roman" panose="02020603050405020304" pitchFamily="18" charset="0"/>
            </a:endParaRPr>
          </a:p>
          <a:p>
            <a:pPr marL="0" indent="0" algn="just">
              <a:lnSpc>
                <a:spcPct val="100000"/>
              </a:lnSpc>
              <a:buNone/>
            </a:pP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Bám</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sát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Nâng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môn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Lịch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tiếng</a:t>
            </a:r>
            <a:r>
              <a:rPr lang="en-US" dirty="0">
                <a:latin typeface="Times New Roman" panose="02020603050405020304" pitchFamily="18" charset="0"/>
                <a:cs typeface="Times New Roman" panose="02020603050405020304" pitchFamily="18" charset="0"/>
              </a:rPr>
              <a:t> Anh,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Hóa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a:t>
            </a:r>
          </a:p>
        </p:txBody>
      </p:sp>
      <p:sp>
        <p:nvSpPr>
          <p:cNvPr id="4" name="Date Placeholder 3">
            <a:extLst>
              <a:ext uri="{FF2B5EF4-FFF2-40B4-BE49-F238E27FC236}">
                <a16:creationId xmlns="" xmlns:a16="http://schemas.microsoft.com/office/drawing/2014/main" id="{55E7C8B6-38DF-7246-ABDC-4AD6F5550E16}"/>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 xmlns:a16="http://schemas.microsoft.com/office/drawing/2014/main" id="{3BF81ECA-471F-0847-884C-C3C140415D59}"/>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 xmlns:a16="http://schemas.microsoft.com/office/drawing/2014/main" id="{7DE71DE1-436C-D142-BF0F-245C6EA1C39A}"/>
              </a:ext>
            </a:extLst>
          </p:cNvPr>
          <p:cNvSpPr>
            <a:spLocks noGrp="1"/>
          </p:cNvSpPr>
          <p:nvPr>
            <p:ph type="sldNum" sz="quarter" idx="12"/>
          </p:nvPr>
        </p:nvSpPr>
        <p:spPr/>
        <p:txBody>
          <a:bodyPr/>
          <a:lstStyle/>
          <a:p>
            <a:fld id="{9CD8D479-8942-46E8-A226-A4E01F7A105C}" type="slidenum">
              <a:rPr lang="en-US" smtClean="0"/>
              <a:t>5</a:t>
            </a:fld>
            <a:endParaRPr lang="en-US"/>
          </a:p>
        </p:txBody>
      </p:sp>
    </p:spTree>
    <p:extLst>
      <p:ext uri="{BB962C8B-B14F-4D97-AF65-F5344CB8AC3E}">
        <p14:creationId xmlns:p14="http://schemas.microsoft.com/office/powerpoint/2010/main" val="1803522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4A256AC-DD04-6F4A-AD28-134E688E1E4C}"/>
              </a:ext>
            </a:extLst>
          </p:cNvPr>
          <p:cNvSpPr>
            <a:spLocks noGrp="1"/>
          </p:cNvSpPr>
          <p:nvPr>
            <p:ph type="title"/>
          </p:nvPr>
        </p:nvSpPr>
        <p:spPr>
          <a:xfrm>
            <a:off x="410402" y="965017"/>
            <a:ext cx="11268980" cy="847197"/>
          </a:xfrm>
        </p:spPr>
        <p:txBody>
          <a:bodyPr anchor="ctr">
            <a:normAutofit fontScale="90000"/>
          </a:bodyPr>
          <a:lstStyle/>
          <a:p>
            <a:pPr algn="ctr"/>
            <a:r>
              <a:rPr lang="en-US" sz="3600" b="1" dirty="0" err="1">
                <a:solidFill>
                  <a:srgbClr val="FF0000"/>
                </a:solidFill>
                <a:latin typeface="Times New Roman" panose="02020603050405020304" pitchFamily="18" charset="0"/>
                <a:cs typeface="Times New Roman" panose="02020603050405020304" pitchFamily="18" charset="0"/>
              </a:rPr>
              <a:t>Kế</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hoạch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dạy</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học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buổi</a:t>
            </a:r>
            <a:r>
              <a:rPr lang="en-US" sz="3600" b="1" dirty="0">
                <a:solidFill>
                  <a:srgbClr val="FF0000"/>
                </a:solidFill>
                <a:latin typeface="Times New Roman" panose="02020603050405020304" pitchFamily="18" charset="0"/>
                <a:cs typeface="Times New Roman" panose="02020603050405020304" pitchFamily="18" charset="0"/>
              </a:rPr>
              <a:t> 2 </a:t>
            </a:r>
            <a:r>
              <a:rPr lang="en-US" sz="3600" b="1" dirty="0" err="1">
                <a:solidFill>
                  <a:srgbClr val="FF0000"/>
                </a:solidFill>
                <a:latin typeface="Times New Roman" panose="02020603050405020304" pitchFamily="18" charset="0"/>
                <a:cs typeface="Times New Roman" panose="02020603050405020304" pitchFamily="18" charset="0"/>
              </a:rPr>
              <a:t>đối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với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trường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dạy</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học</a:t>
            </a:r>
            <a:r>
              <a:rPr lang="en-US" sz="3600" b="1" dirty="0">
                <a:solidFill>
                  <a:srgbClr val="FF0000"/>
                </a:solidFill>
                <a:latin typeface="Times New Roman" panose="02020603050405020304" pitchFamily="18" charset="0"/>
                <a:cs typeface="Times New Roman" panose="02020603050405020304" pitchFamily="18" charset="0"/>
              </a:rPr>
              <a:t> 2 </a:t>
            </a:r>
            <a:r>
              <a:rPr lang="en-US" sz="3600" b="1" dirty="0" err="1">
                <a:solidFill>
                  <a:srgbClr val="FF0000"/>
                </a:solidFill>
                <a:latin typeface="Times New Roman" panose="02020603050405020304" pitchFamily="18" charset="0"/>
                <a:cs typeface="Times New Roman" panose="02020603050405020304" pitchFamily="18" charset="0"/>
              </a:rPr>
              <a:t>buổi</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FF0000"/>
                </a:solidFill>
                <a:latin typeface="Times New Roman" panose="02020603050405020304" pitchFamily="18" charset="0"/>
                <a:cs typeface="Times New Roman" panose="02020603050405020304" pitchFamily="18" charset="0"/>
              </a:rPr>
              <a:t>ngày</a:t>
            </a:r>
            <a:r>
              <a:rPr lang="en-US" sz="3600" b="1" dirty="0">
                <a:solidFill>
                  <a:srgbClr val="FF0000"/>
                </a:solidFill>
                <a:latin typeface="Times New Roman" panose="02020603050405020304" pitchFamily="18" charset="0"/>
                <a:cs typeface="Times New Roman" panose="02020603050405020304" pitchFamily="18" charset="0"/>
              </a:rPr>
              <a:t> </a:t>
            </a:r>
            <a:endParaRPr lang="en-US" dirty="0"/>
          </a:p>
        </p:txBody>
      </p:sp>
      <p:sp>
        <p:nvSpPr>
          <p:cNvPr id="3" name="Content Placeholder 2">
            <a:extLst>
              <a:ext uri="{FF2B5EF4-FFF2-40B4-BE49-F238E27FC236}">
                <a16:creationId xmlns="" xmlns:a16="http://schemas.microsoft.com/office/drawing/2014/main" id="{E6BBF273-5E53-CA4F-9A71-0948E290B660}"/>
              </a:ext>
            </a:extLst>
          </p:cNvPr>
          <p:cNvSpPr>
            <a:spLocks noGrp="1"/>
          </p:cNvSpPr>
          <p:nvPr>
            <p:ph idx="1"/>
          </p:nvPr>
        </p:nvSpPr>
        <p:spPr>
          <a:xfrm>
            <a:off x="644236" y="1749584"/>
            <a:ext cx="10806545" cy="3486294"/>
          </a:xfrm>
        </p:spPr>
        <p:txBody>
          <a:bodyPr>
            <a:noAutofit/>
          </a:bodyPr>
          <a:lstStyle/>
          <a:p>
            <a:pPr algn="just"/>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2 </a:t>
            </a:r>
            <a:r>
              <a:rPr lang="en-US" sz="2800" dirty="0" err="1">
                <a:latin typeface="Times New Roman" panose="02020603050405020304" pitchFamily="18" charset="0"/>
                <a:cs typeface="Times New Roman" panose="02020603050405020304" pitchFamily="18" charset="0"/>
              </a:rPr>
              <a:t>buổi</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trên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sở</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đảm</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bảo</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nội</a:t>
            </a:r>
            <a:r>
              <a:rPr lang="en-US" sz="2800" b="1" i="1" dirty="0">
                <a:latin typeface="Times New Roman" panose="02020603050405020304" pitchFamily="18" charset="0"/>
                <a:cs typeface="Times New Roman" panose="02020603050405020304" pitchFamily="18" charset="0"/>
              </a:rPr>
              <a:t> dung </a:t>
            </a:r>
            <a:r>
              <a:rPr lang="en-US" sz="2800" b="1" i="1" dirty="0" err="1">
                <a:latin typeface="Times New Roman" panose="02020603050405020304" pitchFamily="18" charset="0"/>
                <a:cs typeface="Times New Roman" panose="02020603050405020304" pitchFamily="18" charset="0"/>
              </a:rPr>
              <a:t>chương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trình</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chuẩn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kiến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thức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kỹ</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năng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và</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thời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lượng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dạy</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học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đồng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thời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đảm</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bảo</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tình</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hình</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sở</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vật</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chất</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và</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giáo</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viên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của</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nhà</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trường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và</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không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gây</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quá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tải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đối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với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học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sinh</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cụ</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thể</a:t>
            </a:r>
            <a:r>
              <a:rPr lang="en-US" sz="2800" b="1" i="1"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tổng</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16/2006/QĐ-BGD&amp;ĐT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05/5/2006 +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buổi</a:t>
            </a:r>
            <a:r>
              <a:rPr lang="en-US" sz="2800" dirty="0">
                <a:latin typeface="Times New Roman" panose="02020603050405020304" pitchFamily="18" charset="0"/>
                <a:cs typeface="Times New Roman" panose="02020603050405020304" pitchFamily="18" charset="0"/>
              </a:rPr>
              <a:t> 2)  </a:t>
            </a:r>
            <a:r>
              <a:rPr lang="en-US" sz="2800" dirty="0" err="1">
                <a:solidFill>
                  <a:srgbClr val="FF0000"/>
                </a:solidFill>
                <a:latin typeface="Times New Roman" panose="02020603050405020304" pitchFamily="18" charset="0"/>
                <a:cs typeface="Times New Roman" panose="02020603050405020304" pitchFamily="18" charset="0"/>
              </a:rPr>
              <a:t>từ</a:t>
            </a:r>
            <a:r>
              <a:rPr lang="en-US" sz="2800" dirty="0">
                <a:solidFill>
                  <a:srgbClr val="FF0000"/>
                </a:solidFill>
                <a:latin typeface="Times New Roman" panose="02020603050405020304" pitchFamily="18" charset="0"/>
                <a:cs typeface="Times New Roman" panose="02020603050405020304" pitchFamily="18" charset="0"/>
              </a:rPr>
              <a:t> 38 – 42 </a:t>
            </a:r>
            <a:r>
              <a:rPr lang="en-US" sz="2800" dirty="0" err="1">
                <a:solidFill>
                  <a:srgbClr val="FF0000"/>
                </a:solidFill>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8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6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p>
        </p:txBody>
      </p:sp>
      <p:sp>
        <p:nvSpPr>
          <p:cNvPr id="5" name="Footer Placeholder 4">
            <a:extLst>
              <a:ext uri="{FF2B5EF4-FFF2-40B4-BE49-F238E27FC236}">
                <a16:creationId xmlns="" xmlns:a16="http://schemas.microsoft.com/office/drawing/2014/main" id="{F390AE7F-72A7-D249-9015-7263199E09CE}"/>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 xmlns:a16="http://schemas.microsoft.com/office/drawing/2014/main" id="{7369CB70-3BEB-8D49-AD1C-A617A34D3B7E}"/>
              </a:ext>
            </a:extLst>
          </p:cNvPr>
          <p:cNvSpPr>
            <a:spLocks noGrp="1"/>
          </p:cNvSpPr>
          <p:nvPr>
            <p:ph type="sldNum" sz="quarter" idx="12"/>
          </p:nvPr>
        </p:nvSpPr>
        <p:spPr/>
        <p:txBody>
          <a:bodyPr/>
          <a:lstStyle/>
          <a:p>
            <a:fld id="{9CD8D479-8942-46E8-A226-A4E01F7A105C}" type="slidenum">
              <a:rPr lang="en-US" smtClean="0"/>
              <a:t>6</a:t>
            </a:fld>
            <a:endParaRPr lang="en-US"/>
          </a:p>
        </p:txBody>
      </p:sp>
    </p:spTree>
    <p:extLst>
      <p:ext uri="{BB962C8B-B14F-4D97-AF65-F5344CB8AC3E}">
        <p14:creationId xmlns:p14="http://schemas.microsoft.com/office/powerpoint/2010/main" val="296629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4AB2896-B8B0-7742-943A-4DF2FD6DEDD3}"/>
              </a:ext>
            </a:extLst>
          </p:cNvPr>
          <p:cNvSpPr>
            <a:spLocks noGrp="1"/>
          </p:cNvSpPr>
          <p:nvPr>
            <p:ph idx="1"/>
          </p:nvPr>
        </p:nvSpPr>
        <p:spPr>
          <a:xfrm>
            <a:off x="681881" y="630818"/>
            <a:ext cx="11055927" cy="5749199"/>
          </a:xfrm>
        </p:spPr>
        <p:txBody>
          <a:bodyPr>
            <a:noAutofit/>
          </a:bodyPr>
          <a:lstStyle/>
          <a:p>
            <a:pPr algn="just">
              <a:buFontTx/>
              <a:buChar char="-"/>
            </a:pP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16/2006/QĐ-BGD&amp;ĐT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05/5/2006;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u="sng" dirty="0">
                <a:latin typeface="Times New Roman" panose="02020603050405020304" pitchFamily="18" charset="0"/>
                <a:cs typeface="Times New Roman" panose="02020603050405020304" pitchFamily="18" charset="0"/>
                <a:hlinkClick r:id="rId2"/>
              </a:rPr>
              <a:t>64/BGDĐT-GDTrH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06/01/2010; </a:t>
            </a:r>
            <a:r>
              <a:rPr lang="nb-NO" sz="2800" dirty="0" err="1">
                <a:latin typeface="Times New Roman" panose="02020603050405020304" pitchFamily="18" charset="0"/>
                <a:cs typeface="Times New Roman" panose="02020603050405020304" pitchFamily="18" charset="0"/>
              </a:rPr>
              <a:t>Công</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văn</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số</a:t>
            </a:r>
            <a:r>
              <a:rPr lang="nb-NO" sz="2800" dirty="0">
                <a:latin typeface="Times New Roman" panose="02020603050405020304" pitchFamily="18" charset="0"/>
                <a:cs typeface="Times New Roman" panose="02020603050405020304" pitchFamily="18" charset="0"/>
              </a:rPr>
              <a:t> 5842/BGDĐT-VP </a:t>
            </a:r>
            <a:r>
              <a:rPr lang="nb-NO" sz="2800" dirty="0" err="1">
                <a:latin typeface="Times New Roman" panose="02020603050405020304" pitchFamily="18" charset="0"/>
                <a:cs typeface="Times New Roman" panose="02020603050405020304" pitchFamily="18" charset="0"/>
              </a:rPr>
              <a:t>ngày</a:t>
            </a:r>
            <a:r>
              <a:rPr lang="nb-NO" sz="2800" dirty="0">
                <a:latin typeface="Times New Roman" panose="02020603050405020304" pitchFamily="18" charset="0"/>
                <a:cs typeface="Times New Roman" panose="02020603050405020304" pitchFamily="18" charset="0"/>
              </a:rPr>
              <a:t> 01/9/2011 </a:t>
            </a:r>
            <a:r>
              <a:rPr lang="nb-NO" sz="2800" dirty="0" err="1">
                <a:latin typeface="Times New Roman" panose="02020603050405020304" pitchFamily="18" charset="0"/>
                <a:cs typeface="Times New Roman" panose="02020603050405020304" pitchFamily="18" charset="0"/>
              </a:rPr>
              <a:t>của</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Bộ</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Giáo</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dục</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và</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Đào</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tạo</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về</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hướng</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dẫn</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điều</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chỉnh</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nội</a:t>
            </a:r>
            <a:r>
              <a:rPr lang="nb-NO" sz="2800" dirty="0">
                <a:latin typeface="Times New Roman" panose="02020603050405020304" pitchFamily="18" charset="0"/>
                <a:cs typeface="Times New Roman" panose="02020603050405020304" pitchFamily="18" charset="0"/>
              </a:rPr>
              <a:t> dung </a:t>
            </a:r>
            <a:r>
              <a:rPr lang="nb-NO" sz="2800" dirty="0" err="1">
                <a:latin typeface="Times New Roman" panose="02020603050405020304" pitchFamily="18" charset="0"/>
                <a:cs typeface="Times New Roman" panose="02020603050405020304" pitchFamily="18" charset="0"/>
              </a:rPr>
              <a:t>dạy</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học</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giáo</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dục</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phổ</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thông</a:t>
            </a:r>
            <a:r>
              <a:rPr lang="nb-NO" sz="2800" dirty="0">
                <a:latin typeface="Times New Roman" panose="02020603050405020304" pitchFamily="18" charset="0"/>
                <a:cs typeface="Times New Roman" panose="02020603050405020304" pitchFamily="18" charset="0"/>
              </a:rPr>
              <a:t>;</a:t>
            </a:r>
          </a:p>
          <a:p>
            <a:pPr algn="just">
              <a:buFontTx/>
              <a:buChar char="-"/>
            </a:pPr>
            <a:r>
              <a:rPr lang="nb-NO" sz="2800" dirty="0" err="1">
                <a:latin typeface="Times New Roman" panose="02020603050405020304" pitchFamily="18" charset="0"/>
                <a:cs typeface="Times New Roman" panose="02020603050405020304" pitchFamily="18" charset="0"/>
              </a:rPr>
              <a:t>Văn</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bản</a:t>
            </a:r>
            <a:r>
              <a:rPr lang="nb-NO"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4612/BGDĐT-</a:t>
            </a:r>
            <a:r>
              <a:rPr lang="en-US" sz="2800" dirty="0" err="1">
                <a:latin typeface="Times New Roman" panose="02020603050405020304" pitchFamily="18" charset="0"/>
                <a:cs typeface="Times New Roman" panose="02020603050405020304" pitchFamily="18" charset="0"/>
              </a:rPr>
              <a:t>GDTrH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3 </a:t>
            </a:r>
            <a:r>
              <a:rPr lang="en-US" sz="2800" dirty="0" err="1">
                <a:latin typeface="Times New Roman" panose="02020603050405020304" pitchFamily="18" charset="0"/>
                <a:cs typeface="Times New Roman" panose="02020603050405020304" pitchFamily="18" charset="0"/>
              </a:rPr>
              <a:t>tháng</a:t>
            </a:r>
            <a:r>
              <a:rPr lang="en-US" sz="2800" dirty="0">
                <a:latin typeface="Times New Roman" panose="02020603050405020304" pitchFamily="18" charset="0"/>
                <a:cs typeface="Times New Roman" panose="02020603050405020304" pitchFamily="18" charset="0"/>
              </a:rPr>
              <a:t> 10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2017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hướng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dẫn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thực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hiện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trình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giáo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dục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phổ</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hiện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hành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theo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hướng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phát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triển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năng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lực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phẩm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chất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học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sinh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từ</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năm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học</a:t>
            </a:r>
            <a:r>
              <a:rPr lang="en-US" sz="2800" i="1" dirty="0">
                <a:latin typeface="Times New Roman" panose="02020603050405020304" pitchFamily="18" charset="0"/>
                <a:cs typeface="Times New Roman" panose="02020603050405020304" pitchFamily="18" charset="0"/>
              </a:rPr>
              <a:t> 2017-2018; </a:t>
            </a:r>
            <a:r>
              <a:rPr lang="en-US" sz="2800" i="1" dirty="0" err="1">
                <a:latin typeface="Times New Roman" panose="02020603050405020304" pitchFamily="18" charset="0"/>
                <a:cs typeface="Times New Roman" panose="02020603050405020304" pitchFamily="18" charset="0"/>
              </a:rPr>
              <a:t>văn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bản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fr-FR" sz="2800" dirty="0">
                <a:latin typeface="Times New Roman" panose="02020603050405020304" pitchFamily="18" charset="0"/>
                <a:cs typeface="Times New Roman" panose="02020603050405020304" pitchFamily="18" charset="0"/>
              </a:rPr>
              <a:t>5131/BGDĐT-</a:t>
            </a:r>
            <a:r>
              <a:rPr lang="fr-FR" sz="2800" dirty="0" err="1">
                <a:latin typeface="Times New Roman" panose="02020603050405020304" pitchFamily="18" charset="0"/>
                <a:cs typeface="Times New Roman" panose="02020603050405020304" pitchFamily="18" charset="0"/>
              </a:rPr>
              <a:t>GDTrH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ngày</a:t>
            </a:r>
            <a:r>
              <a:rPr lang="fr-FR" sz="2800" dirty="0">
                <a:latin typeface="Times New Roman" panose="02020603050405020304" pitchFamily="18" charset="0"/>
                <a:cs typeface="Times New Roman" panose="02020603050405020304" pitchFamily="18" charset="0"/>
              </a:rPr>
              <a:t> 01 </a:t>
            </a:r>
            <a:r>
              <a:rPr lang="fr-FR" sz="2800" dirty="0" err="1">
                <a:latin typeface="Times New Roman" panose="02020603050405020304" pitchFamily="18" charset="0"/>
                <a:cs typeface="Times New Roman" panose="02020603050405020304" pitchFamily="18" charset="0"/>
              </a:rPr>
              <a:t>tháng</a:t>
            </a:r>
            <a:r>
              <a:rPr lang="fr-FR" sz="2800" dirty="0">
                <a:latin typeface="Times New Roman" panose="02020603050405020304" pitchFamily="18" charset="0"/>
                <a:cs typeface="Times New Roman" panose="02020603050405020304" pitchFamily="18" charset="0"/>
              </a:rPr>
              <a:t> 11 </a:t>
            </a:r>
            <a:r>
              <a:rPr lang="fr-FR" sz="2800" dirty="0" err="1">
                <a:latin typeface="Times New Roman" panose="02020603050405020304" pitchFamily="18" charset="0"/>
                <a:cs typeface="Times New Roman" panose="02020603050405020304" pitchFamily="18" charset="0"/>
              </a:rPr>
              <a:t>năm</a:t>
            </a:r>
            <a:r>
              <a:rPr lang="fr-FR" sz="2800" dirty="0">
                <a:latin typeface="Times New Roman" panose="02020603050405020304" pitchFamily="18" charset="0"/>
                <a:cs typeface="Times New Roman" panose="02020603050405020304" pitchFamily="18" charset="0"/>
              </a:rPr>
              <a:t> 2017 </a:t>
            </a:r>
            <a:r>
              <a:rPr lang="fr-FR" sz="2800" dirty="0" err="1">
                <a:latin typeface="Times New Roman" panose="02020603050405020304" pitchFamily="18" charset="0"/>
                <a:cs typeface="Times New Roman" panose="02020603050405020304" pitchFamily="18" charset="0"/>
              </a:rPr>
              <a:t>của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Bộ</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Giáo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dục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và</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Đào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tạo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về</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hướng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dẫn</a:t>
            </a:r>
            <a:r>
              <a:rPr lang="fr-F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thực</a:t>
            </a:r>
            <a:r>
              <a:rPr lang="pt-B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hiện</a:t>
            </a:r>
            <a:r>
              <a:rPr lang="pt-B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kế</a:t>
            </a:r>
            <a:r>
              <a:rPr lang="pt-B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hoạch</a:t>
            </a:r>
            <a:r>
              <a:rPr lang="pt-B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giáo</a:t>
            </a:r>
            <a:r>
              <a:rPr lang="pt-B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dục</a:t>
            </a:r>
            <a:r>
              <a:rPr lang="pt-B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và</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sơ</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kết</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học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kỳ</a:t>
            </a:r>
            <a:r>
              <a:rPr lang="fr-FR" sz="2800" dirty="0">
                <a:latin typeface="Times New Roman" panose="02020603050405020304" pitchFamily="18" charset="0"/>
                <a:cs typeface="Times New Roman" panose="02020603050405020304" pitchFamily="18" charset="0"/>
              </a:rPr>
              <a:t> I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2017-2018,</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nhằm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chuẩn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gọi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tắt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chương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dạy</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học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chính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khóa</a:t>
            </a:r>
            <a:r>
              <a:rPr lang="en-US" sz="2800" b="1" dirty="0">
                <a:solidFill>
                  <a:srgbClr val="FF0000"/>
                </a:solidFill>
                <a:latin typeface="Times New Roman" panose="02020603050405020304" pitchFamily="18" charset="0"/>
                <a:cs typeface="Times New Roman" panose="02020603050405020304" pitchFamily="18" charset="0"/>
              </a:rPr>
              <a:t>) </a:t>
            </a:r>
          </a:p>
        </p:txBody>
      </p:sp>
      <p:sp>
        <p:nvSpPr>
          <p:cNvPr id="4" name="Date Placeholder 3">
            <a:extLst>
              <a:ext uri="{FF2B5EF4-FFF2-40B4-BE49-F238E27FC236}">
                <a16:creationId xmlns="" xmlns:a16="http://schemas.microsoft.com/office/drawing/2014/main" id="{7391B2BD-1DAD-2B4C-B8DC-C290478B0646}"/>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 xmlns:a16="http://schemas.microsoft.com/office/drawing/2014/main" id="{051D77A4-9B52-BE43-B99B-233ACEE4E377}"/>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 xmlns:a16="http://schemas.microsoft.com/office/drawing/2014/main" id="{61626A7E-2967-454D-8D2D-7F78DA2520F7}"/>
              </a:ext>
            </a:extLst>
          </p:cNvPr>
          <p:cNvSpPr>
            <a:spLocks noGrp="1"/>
          </p:cNvSpPr>
          <p:nvPr>
            <p:ph type="sldNum" sz="quarter" idx="12"/>
          </p:nvPr>
        </p:nvSpPr>
        <p:spPr/>
        <p:txBody>
          <a:bodyPr/>
          <a:lstStyle/>
          <a:p>
            <a:fld id="{9CD8D479-8942-46E8-A226-A4E01F7A105C}" type="slidenum">
              <a:rPr lang="en-US" smtClean="0"/>
              <a:t>7</a:t>
            </a:fld>
            <a:endParaRPr lang="en-US"/>
          </a:p>
        </p:txBody>
      </p:sp>
    </p:spTree>
    <p:extLst>
      <p:ext uri="{BB962C8B-B14F-4D97-AF65-F5344CB8AC3E}">
        <p14:creationId xmlns:p14="http://schemas.microsoft.com/office/powerpoint/2010/main" val="1660410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423FC9D-1713-7B48-B38C-CA1FAB8BA1DE}"/>
              </a:ext>
            </a:extLst>
          </p:cNvPr>
          <p:cNvSpPr>
            <a:spLocks noGrp="1"/>
          </p:cNvSpPr>
          <p:nvPr>
            <p:ph idx="1"/>
          </p:nvPr>
        </p:nvSpPr>
        <p:spPr>
          <a:xfrm>
            <a:off x="609927" y="329482"/>
            <a:ext cx="11017500" cy="5842718"/>
          </a:xfrm>
        </p:spPr>
        <p:txBody>
          <a:bodyPr>
            <a:normAutofit/>
          </a:bodyPr>
          <a:lstStyle/>
          <a:p>
            <a:pPr marL="0" indent="0" algn="just">
              <a:buNone/>
            </a:pPr>
            <a:r>
              <a:rPr lang="en-US" sz="2800" b="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Hoạt</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động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dạy</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học</a:t>
            </a:r>
            <a:r>
              <a:rPr lang="en-US" sz="2800" b="1" i="1" dirty="0">
                <a:solidFill>
                  <a:srgbClr val="FF0000"/>
                </a:solidFill>
                <a:latin typeface="Times New Roman" panose="02020603050405020304" pitchFamily="18" charset="0"/>
                <a:cs typeface="Times New Roman" panose="02020603050405020304" pitchFamily="18" charset="0"/>
              </a:rPr>
              <a:t>:</a:t>
            </a:r>
            <a:r>
              <a:rPr lang="en-US" sz="2800" b="1"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nâng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chọn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Tổng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thời</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lượng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của</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nội</a:t>
            </a:r>
            <a:r>
              <a:rPr lang="en-US" sz="2800" b="1" i="1" dirty="0">
                <a:solidFill>
                  <a:srgbClr val="FF0000"/>
                </a:solidFill>
                <a:latin typeface="Times New Roman" panose="02020603050405020304" pitchFamily="18" charset="0"/>
                <a:cs typeface="Times New Roman" panose="02020603050405020304" pitchFamily="18" charset="0"/>
              </a:rPr>
              <a:t> dung </a:t>
            </a:r>
            <a:r>
              <a:rPr lang="en-US" sz="2800" b="1" i="1" dirty="0" err="1">
                <a:solidFill>
                  <a:srgbClr val="FF0000"/>
                </a:solidFill>
                <a:latin typeface="Times New Roman" panose="02020603050405020304" pitchFamily="18" charset="0"/>
                <a:cs typeface="Times New Roman" panose="02020603050405020304" pitchFamily="18" charset="0"/>
              </a:rPr>
              <a:t>này</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không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quá</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một</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nữa</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thời</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lượng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của</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chương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trình</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dạy</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học</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buổi</a:t>
            </a:r>
            <a:r>
              <a:rPr lang="en-US" sz="2800" b="1" i="1" dirty="0">
                <a:solidFill>
                  <a:srgbClr val="FF0000"/>
                </a:solidFill>
                <a:latin typeface="Times New Roman" panose="02020603050405020304" pitchFamily="18" charset="0"/>
                <a:cs typeface="Times New Roman" panose="02020603050405020304" pitchFamily="18" charset="0"/>
              </a:rPr>
              <a:t> 2 </a:t>
            </a:r>
            <a:r>
              <a:rPr lang="en-US" sz="2800" b="1" i="1" dirty="0" err="1">
                <a:solidFill>
                  <a:srgbClr val="FF0000"/>
                </a:solidFill>
                <a:latin typeface="Times New Roman" panose="02020603050405020304" pitchFamily="18" charset="0"/>
                <a:cs typeface="Times New Roman" panose="02020603050405020304" pitchFamily="18" charset="0"/>
              </a:rPr>
              <a:t>của</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nhà</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trường</a:t>
            </a:r>
            <a:r>
              <a:rPr lang="en-US" sz="2800" b="1" i="1" dirty="0">
                <a:solidFill>
                  <a:srgbClr val="FF0000"/>
                </a:solidFill>
                <a:latin typeface="Times New Roman" panose="02020603050405020304" pitchFamily="18" charset="0"/>
                <a:cs typeface="Times New Roman" panose="02020603050405020304" pitchFamily="18" charset="0"/>
              </a:rPr>
              <a:t>.</a:t>
            </a:r>
          </a:p>
          <a:p>
            <a:pPr marL="0" indent="0" algn="just">
              <a:buNone/>
            </a:pPr>
            <a:r>
              <a:rPr lang="en-US" sz="2800" b="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Hoạt</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động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giáo</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dục</a:t>
            </a:r>
            <a:r>
              <a:rPr lang="en-US" sz="2800" b="1"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cứu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khoa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STEM, </a:t>
            </a:r>
            <a:r>
              <a:rPr lang="en-US" sz="2800" dirty="0" err="1">
                <a:latin typeface="Times New Roman" panose="02020603050405020304" pitchFamily="18" charset="0"/>
                <a:cs typeface="Times New Roman" panose="02020603050405020304" pitchFamily="18" charset="0"/>
              </a:rPr>
              <a:t>đẩy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hướng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ngoài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giờ</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trường</a:t>
            </a:r>
            <a:r>
              <a:rPr lang="en-US" sz="2800" dirty="0">
                <a:latin typeface="Times New Roman" panose="02020603050405020304" pitchFamily="18" charset="0"/>
                <a:cs typeface="Times New Roman" panose="02020603050405020304" pitchFamily="18" charset="0"/>
              </a:rPr>
              <a:t>).</a:t>
            </a:r>
          </a:p>
          <a:p>
            <a:pPr marL="0" indent="0" algn="just">
              <a:buNone/>
            </a:pPr>
            <a:endParaRPr lang="en-US" sz="2800"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 xmlns:a16="http://schemas.microsoft.com/office/drawing/2014/main" id="{DB30D1C1-DFD6-7D4D-A9CF-FB2183B4747B}"/>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 xmlns:a16="http://schemas.microsoft.com/office/drawing/2014/main" id="{2123790D-0885-A247-9FC3-643B365A721D}"/>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 xmlns:a16="http://schemas.microsoft.com/office/drawing/2014/main" id="{AE148D02-166A-2A47-AD5E-1AE4B128891B}"/>
              </a:ext>
            </a:extLst>
          </p:cNvPr>
          <p:cNvSpPr>
            <a:spLocks noGrp="1"/>
          </p:cNvSpPr>
          <p:nvPr>
            <p:ph type="sldNum" sz="quarter" idx="12"/>
          </p:nvPr>
        </p:nvSpPr>
        <p:spPr/>
        <p:txBody>
          <a:bodyPr/>
          <a:lstStyle/>
          <a:p>
            <a:fld id="{9CD8D479-8942-46E8-A226-A4E01F7A105C}" type="slidenum">
              <a:rPr lang="en-US" smtClean="0"/>
              <a:t>8</a:t>
            </a:fld>
            <a:endParaRPr lang="en-US"/>
          </a:p>
        </p:txBody>
      </p:sp>
    </p:spTree>
    <p:extLst>
      <p:ext uri="{BB962C8B-B14F-4D97-AF65-F5344CB8AC3E}">
        <p14:creationId xmlns:p14="http://schemas.microsoft.com/office/powerpoint/2010/main" val="2515054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CCD11BB-FF36-214A-A992-A00579729227}"/>
              </a:ext>
            </a:extLst>
          </p:cNvPr>
          <p:cNvSpPr>
            <a:spLocks noGrp="1"/>
          </p:cNvSpPr>
          <p:nvPr>
            <p:ph type="title"/>
          </p:nvPr>
        </p:nvSpPr>
        <p:spPr>
          <a:xfrm>
            <a:off x="706241" y="820041"/>
            <a:ext cx="10175838" cy="847197"/>
          </a:xfrm>
        </p:spPr>
        <p:txBody>
          <a:bodyPr anchor="ctr">
            <a:normAutofit/>
          </a:bodyPr>
          <a:lstStyle/>
          <a:p>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Một</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số</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lưu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ý</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khi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thực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hiện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chương</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trình</a:t>
            </a:r>
            <a:r>
              <a:rPr lang="en-US" dirty="0">
                <a:solidFill>
                  <a:srgbClr val="FF0000"/>
                </a:solidFill>
                <a:latin typeface="Times New Roman" panose="02020603050405020304" pitchFamily="18" charset="0"/>
                <a:cs typeface="Times New Roman" panose="02020603050405020304" pitchFamily="18" charset="0"/>
              </a:rPr>
              <a:t> 2 </a:t>
            </a:r>
            <a:r>
              <a:rPr lang="en-US" dirty="0" err="1">
                <a:solidFill>
                  <a:srgbClr val="FF0000"/>
                </a:solidFill>
                <a:latin typeface="Times New Roman" panose="02020603050405020304" pitchFamily="18" charset="0"/>
                <a:cs typeface="Times New Roman" panose="02020603050405020304" pitchFamily="18" charset="0"/>
              </a:rPr>
              <a:t>buổi</a:t>
            </a:r>
            <a:r>
              <a:rPr lang="en-US" dirty="0">
                <a:solidFill>
                  <a:srgbClr val="FF0000"/>
                </a:solidFill>
                <a:latin typeface="Times New Roman" panose="02020603050405020304" pitchFamily="18" charset="0"/>
                <a:cs typeface="Times New Roman" panose="02020603050405020304" pitchFamily="18" charset="0"/>
              </a:rPr>
              <a:t>/</a:t>
            </a:r>
            <a:r>
              <a:rPr lang="en-US" dirty="0" err="1">
                <a:solidFill>
                  <a:srgbClr val="FF0000"/>
                </a:solidFill>
                <a:latin typeface="Times New Roman" panose="02020603050405020304" pitchFamily="18" charset="0"/>
                <a:cs typeface="Times New Roman" panose="02020603050405020304" pitchFamily="18" charset="0"/>
              </a:rPr>
              <a:t>ngày</a:t>
            </a:r>
            <a:r>
              <a:rPr lang="en-US" dirty="0">
                <a:solidFill>
                  <a:srgbClr val="FF0000"/>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 xmlns:a16="http://schemas.microsoft.com/office/drawing/2014/main" id="{294AE73B-1BE9-F84A-A3B8-5FC1165887C2}"/>
              </a:ext>
            </a:extLst>
          </p:cNvPr>
          <p:cNvSpPr>
            <a:spLocks noGrp="1"/>
          </p:cNvSpPr>
          <p:nvPr>
            <p:ph idx="1"/>
          </p:nvPr>
        </p:nvSpPr>
        <p:spPr>
          <a:xfrm>
            <a:off x="205201" y="1566001"/>
            <a:ext cx="11391054" cy="3754144"/>
          </a:xfrm>
        </p:spPr>
        <p:txBody>
          <a:bodyPr>
            <a:normAutofit/>
          </a:bodyPr>
          <a:lstStyle/>
          <a:p>
            <a:pPr marL="0" indent="0" algn="just">
              <a:buNone/>
            </a:pP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Không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sử</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dụng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thời</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lượng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chương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dạy</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buổi</a:t>
            </a:r>
            <a:r>
              <a:rPr lang="en-US" sz="2800" dirty="0">
                <a:solidFill>
                  <a:srgbClr val="3C1DF2"/>
                </a:solidFill>
                <a:latin typeface="Times New Roman" panose="02020603050405020304" pitchFamily="18" charset="0"/>
                <a:cs typeface="Times New Roman" panose="02020603050405020304" pitchFamily="18" charset="0"/>
              </a:rPr>
              <a:t> 2 </a:t>
            </a:r>
            <a:r>
              <a:rPr lang="en-US" sz="2800" dirty="0" err="1">
                <a:solidFill>
                  <a:srgbClr val="3C1DF2"/>
                </a:solidFill>
                <a:latin typeface="Times New Roman" panose="02020603050405020304" pitchFamily="18" charset="0"/>
                <a:cs typeface="Times New Roman" panose="02020603050405020304" pitchFamily="18" charset="0"/>
              </a:rPr>
              <a:t>để</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hoàn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thành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chương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chính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khóa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thực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hiện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các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bài</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kiểm</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đánh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giá</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sinh</a:t>
            </a:r>
            <a:r>
              <a:rPr lang="en-US" sz="2800" dirty="0">
                <a:solidFill>
                  <a:srgbClr val="3C1DF2"/>
                </a:solidFill>
                <a:latin typeface="Times New Roman" panose="02020603050405020304" pitchFamily="18" charset="0"/>
                <a:cs typeface="Times New Roman" panose="02020603050405020304" pitchFamily="18" charset="0"/>
              </a:rPr>
              <a:t>.</a:t>
            </a:r>
          </a:p>
          <a:p>
            <a:pPr marL="0" indent="0" algn="just">
              <a:buNone/>
            </a:pP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Đảm</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bảo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xây</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dựng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nội</a:t>
            </a:r>
            <a:r>
              <a:rPr lang="en-US" sz="2800" dirty="0">
                <a:solidFill>
                  <a:srgbClr val="3C1DF2"/>
                </a:solidFill>
                <a:latin typeface="Times New Roman" panose="02020603050405020304" pitchFamily="18" charset="0"/>
                <a:cs typeface="Times New Roman" panose="02020603050405020304" pitchFamily="18" charset="0"/>
              </a:rPr>
              <a:t> dung </a:t>
            </a:r>
            <a:r>
              <a:rPr lang="en-US" sz="2800" dirty="0" err="1">
                <a:solidFill>
                  <a:srgbClr val="3C1DF2"/>
                </a:solidFill>
                <a:latin typeface="Times New Roman" panose="02020603050405020304" pitchFamily="18" charset="0"/>
                <a:cs typeface="Times New Roman" panose="02020603050405020304" pitchFamily="18" charset="0"/>
              </a:rPr>
              <a:t>chương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và</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thức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tổ</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chức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tất</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cả</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sinh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chương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trình</a:t>
            </a:r>
            <a:r>
              <a:rPr lang="en-US" sz="2800" dirty="0">
                <a:solidFill>
                  <a:srgbClr val="3C1DF2"/>
                </a:solidFill>
                <a:latin typeface="Times New Roman" panose="02020603050405020304" pitchFamily="18" charset="0"/>
                <a:cs typeface="Times New Roman" panose="02020603050405020304" pitchFamily="18" charset="0"/>
              </a:rPr>
              <a:t> 2 </a:t>
            </a:r>
            <a:r>
              <a:rPr lang="en-US" sz="2800" dirty="0" err="1">
                <a:solidFill>
                  <a:srgbClr val="3C1DF2"/>
                </a:solidFill>
                <a:latin typeface="Times New Roman" panose="02020603050405020304" pitchFamily="18" charset="0"/>
                <a:cs typeface="Times New Roman" panose="02020603050405020304" pitchFamily="18" charset="0"/>
              </a:rPr>
              <a:t>buổi</a:t>
            </a:r>
            <a:r>
              <a:rPr lang="en-US" sz="2800" dirty="0">
                <a:solidFill>
                  <a:srgbClr val="3C1DF2"/>
                </a:solidFill>
                <a:latin typeface="Times New Roman" panose="02020603050405020304" pitchFamily="18" charset="0"/>
                <a:cs typeface="Times New Roman" panose="02020603050405020304" pitchFamily="18" charset="0"/>
              </a:rPr>
              <a:t>/</a:t>
            </a:r>
            <a:r>
              <a:rPr lang="en-US" sz="2800" dirty="0" err="1">
                <a:solidFill>
                  <a:srgbClr val="3C1DF2"/>
                </a:solidFill>
                <a:latin typeface="Times New Roman" panose="02020603050405020304" pitchFamily="18" charset="0"/>
                <a:cs typeface="Times New Roman" panose="02020603050405020304" pitchFamily="18" charset="0"/>
              </a:rPr>
              <a:t>ngày</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được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đảm</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bảo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thụ</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hưởng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đủ</a:t>
            </a:r>
            <a:r>
              <a:rPr lang="en-US" sz="2800" dirty="0">
                <a:solidFill>
                  <a:srgbClr val="3C1DF2"/>
                </a:solidFill>
                <a:latin typeface="Times New Roman" panose="02020603050405020304" pitchFamily="18" charset="0"/>
                <a:cs typeface="Times New Roman" panose="02020603050405020304" pitchFamily="18" charset="0"/>
              </a:rPr>
              <a:t> 100% </a:t>
            </a:r>
            <a:r>
              <a:rPr lang="en-US" sz="2800" dirty="0" err="1">
                <a:solidFill>
                  <a:srgbClr val="3C1DF2"/>
                </a:solidFill>
                <a:latin typeface="Times New Roman" panose="02020603050405020304" pitchFamily="18" charset="0"/>
                <a:cs typeface="Times New Roman" panose="02020603050405020304" pitchFamily="18" charset="0"/>
              </a:rPr>
              <a:t>thời</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lượng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của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chương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dạy</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buổi</a:t>
            </a:r>
            <a:r>
              <a:rPr lang="en-US" sz="2800" dirty="0">
                <a:solidFill>
                  <a:srgbClr val="3C1DF2"/>
                </a:solidFill>
                <a:latin typeface="Times New Roman" panose="02020603050405020304" pitchFamily="18" charset="0"/>
                <a:cs typeface="Times New Roman" panose="02020603050405020304" pitchFamily="18" charset="0"/>
              </a:rPr>
              <a:t> 2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văn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hóa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và</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tham</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gia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các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hoạt</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động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giáo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dục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khác</a:t>
            </a:r>
            <a:r>
              <a:rPr lang="en-US" sz="2800" dirty="0">
                <a:solidFill>
                  <a:srgbClr val="3C1DF2"/>
                </a:solidFill>
                <a:latin typeface="Times New Roman" panose="02020603050405020304" pitchFamily="18" charset="0"/>
                <a:cs typeface="Times New Roman" panose="02020603050405020304" pitchFamily="18" charset="0"/>
              </a:rPr>
              <a:t>).</a:t>
            </a:r>
          </a:p>
          <a:p>
            <a:pPr marL="0" indent="0" algn="just">
              <a:buNone/>
            </a:pP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Khuyến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khích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tổ</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chức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bán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trú</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sinh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với</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sự</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đóng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góp</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của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gia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theo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thỏa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thuận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và</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các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nguồn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hỗ</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trợ</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khác</a:t>
            </a:r>
            <a:r>
              <a:rPr lang="en-US" sz="2800" dirty="0">
                <a:solidFill>
                  <a:srgbClr val="3C1DF2"/>
                </a:solidFill>
                <a:latin typeface="Times New Roman" panose="02020603050405020304" pitchFamily="18" charset="0"/>
                <a:cs typeface="Times New Roman" panose="02020603050405020304" pitchFamily="18" charset="0"/>
              </a:rPr>
              <a:t>.</a:t>
            </a:r>
          </a:p>
        </p:txBody>
      </p:sp>
      <p:sp>
        <p:nvSpPr>
          <p:cNvPr id="4" name="Date Placeholder 3">
            <a:extLst>
              <a:ext uri="{FF2B5EF4-FFF2-40B4-BE49-F238E27FC236}">
                <a16:creationId xmlns="" xmlns:a16="http://schemas.microsoft.com/office/drawing/2014/main" id="{690B319F-9A4D-C947-93CD-7C7A7A66693B}"/>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 xmlns:a16="http://schemas.microsoft.com/office/drawing/2014/main" id="{AEE59484-2EE6-DB48-B747-5D5E96E37B83}"/>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 xmlns:a16="http://schemas.microsoft.com/office/drawing/2014/main" id="{D58091E2-94D7-0648-B9D0-2D0ABA5E26A0}"/>
              </a:ext>
            </a:extLst>
          </p:cNvPr>
          <p:cNvSpPr>
            <a:spLocks noGrp="1"/>
          </p:cNvSpPr>
          <p:nvPr>
            <p:ph type="sldNum" sz="quarter" idx="12"/>
          </p:nvPr>
        </p:nvSpPr>
        <p:spPr/>
        <p:txBody>
          <a:bodyPr/>
          <a:lstStyle/>
          <a:p>
            <a:fld id="{9CD8D479-8942-46E8-A226-A4E01F7A105C}" type="slidenum">
              <a:rPr lang="en-US" smtClean="0"/>
              <a:t>9</a:t>
            </a:fld>
            <a:endParaRPr lang="en-US"/>
          </a:p>
        </p:txBody>
      </p:sp>
    </p:spTree>
    <p:extLst>
      <p:ext uri="{BB962C8B-B14F-4D97-AF65-F5344CB8AC3E}">
        <p14:creationId xmlns:p14="http://schemas.microsoft.com/office/powerpoint/2010/main" val="3861001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Ecology 16x9">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848492</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2012-07-25T23:48:00+00:00</AssetStart>
    <FriendlyTitle xmlns="4873beb7-5857-4685-be1f-d57550cc96cc" xsi:nil="true"/>
    <MarketSpecific xmlns="4873beb7-5857-4685-be1f-d57550cc96cc">false</MarketSpecific>
    <TPNamespace xmlns="4873beb7-5857-4685-be1f-d57550cc96cc" xsi:nil="true"/>
    <PublishStatusLookup xmlns="4873beb7-5857-4685-be1f-d57550cc96cc">
      <Value>1602824</Value>
    </PublishStatusLookup>
    <APAuthor xmlns="4873beb7-5857-4685-be1f-d57550cc96cc">
      <UserInfo>
        <DisplayName>REDMOND\v-vaddu</DisplayName>
        <AccountId>2567</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TP103098869</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72E070D-1769-478C-B641-1AFC52AC0857}">
  <ds:schemaRefs>
    <ds:schemaRef ds:uri="http://schemas.microsoft.com/office/2006/documentManagement/types"/>
    <ds:schemaRef ds:uri="http://www.w3.org/XML/1998/namespace"/>
    <ds:schemaRef ds:uri="4873beb7-5857-4685-be1f-d57550cc96cc"/>
    <ds:schemaRef ds:uri="http://purl.org/dc/elements/1.1/"/>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23D8E0D0-D8F0-4936-9213-676BFB5EC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270532A-D598-4F6B-B05D-F62B681804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1886</Words>
  <Application>Microsoft Office PowerPoint</Application>
  <PresentationFormat>Custom</PresentationFormat>
  <Paragraphs>351</Paragraphs>
  <Slides>12</Slides>
  <Notes>3</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Ecology 16x9</vt:lpstr>
      <vt:lpstr>Xây dựng  kế hoạch giáo dục  năm học 2019 - 2020</vt:lpstr>
      <vt:lpstr>Chuẩn bị kế hoạch giáo dục năm học 2019 - 2020</vt:lpstr>
      <vt:lpstr>Kế hoạch dạy học theo quyết định 16/2006 (chính khóa)</vt:lpstr>
      <vt:lpstr>PowerPoint Presentation</vt:lpstr>
      <vt:lpstr>Lưu ý đối với cấp trung học cơ sở:  </vt:lpstr>
      <vt:lpstr>Kế hoạch dạy học buổi 2 đối với trường dạy học 2 buổi/ngày </vt:lpstr>
      <vt:lpstr>PowerPoint Presentation</vt:lpstr>
      <vt:lpstr>PowerPoint Presentation</vt:lpstr>
      <vt:lpstr> Một số lưu ý khi thực hiện chương trình 2 buổi/ngày:</vt:lpstr>
      <vt:lpstr>Kế hoạch nhà trường (khi hoàn thành nội dung chính khóa, buổi 2)</vt:lpstr>
      <vt:lpstr>CÔNG TÁC CHỈ ĐẠO ĐIỀU HÀNH</vt:lpstr>
      <vt:lpstr>CÔNG TÁC CHỈ ĐẠO ĐIỀU HÀNH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DẠY HỌC TRONG THỜI ĐẠI CÁCH MẠNG CÔNG NGHIỆP 4.0</dc:title>
  <dc:creator/>
  <cp:lastModifiedBy/>
  <cp:revision>41</cp:revision>
  <dcterms:created xsi:type="dcterms:W3CDTF">2018-08-09T12:11:41Z</dcterms:created>
  <dcterms:modified xsi:type="dcterms:W3CDTF">2019-08-08T04:44:07Z</dcterms:modified>
</cp:coreProperties>
</file>