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45" r:id="rId1"/>
  </p:sldMasterIdLst>
  <p:notesMasterIdLst>
    <p:notesMasterId r:id="rId22"/>
  </p:notesMasterIdLst>
  <p:sldIdLst>
    <p:sldId id="334" r:id="rId2"/>
    <p:sldId id="475" r:id="rId3"/>
    <p:sldId id="464" r:id="rId4"/>
    <p:sldId id="477" r:id="rId5"/>
    <p:sldId id="476" r:id="rId6"/>
    <p:sldId id="463" r:id="rId7"/>
    <p:sldId id="480" r:id="rId8"/>
    <p:sldId id="468" r:id="rId9"/>
    <p:sldId id="469" r:id="rId10"/>
    <p:sldId id="482" r:id="rId11"/>
    <p:sldId id="481" r:id="rId12"/>
    <p:sldId id="483" r:id="rId13"/>
    <p:sldId id="484" r:id="rId14"/>
    <p:sldId id="485" r:id="rId15"/>
    <p:sldId id="486" r:id="rId16"/>
    <p:sldId id="487" r:id="rId17"/>
    <p:sldId id="488" r:id="rId18"/>
    <p:sldId id="478" r:id="rId19"/>
    <p:sldId id="472" r:id="rId20"/>
    <p:sldId id="489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006600"/>
    <a:srgbClr val="DB43D4"/>
    <a:srgbClr val="FF0000"/>
    <a:srgbClr val="993366"/>
    <a:srgbClr val="FFFF00"/>
    <a:srgbClr val="FF0066"/>
    <a:srgbClr val="B2FC3A"/>
    <a:srgbClr val="00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68" autoAdjust="0"/>
    <p:restoredTop sz="94494" autoAdjust="0"/>
  </p:normalViewPr>
  <p:slideViewPr>
    <p:cSldViewPr>
      <p:cViewPr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158350-868F-46F0-8C8F-10B6785C43A7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735A023-B31F-4C28-9430-8B46B9E570FA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cơ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trí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việc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gắn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cụ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thể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hoạt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thì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phải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mực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thống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nhất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D94465-48F7-416A-836E-470C579A80BA}" type="parTrans" cxnId="{575B2922-BC8A-44A1-9131-3C6AD3ECE01B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F867D23-D2F5-4D7E-9A29-C4B237E609D2}" type="sibTrans" cxnId="{575B2922-BC8A-44A1-9131-3C6AD3ECE01B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B423C4-414C-48FA-A7FC-B405DB9551C0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Chính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vì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vậy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đã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dày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đời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sản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phẩm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trí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tuệ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3620CD-58F7-4C7B-B55A-D62E7E9A7951}" type="parTrans" cxnId="{3A0A51A0-8FC6-4F34-80C2-81E9A4C7C97D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0414CF-45B5-4CEE-8129-1C30A1DC79C2}" type="sibTrans" cxnId="{3A0A51A0-8FC6-4F34-80C2-81E9A4C7C97D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5CA9B16-F180-43F0-8EA3-F486B34C5993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Việc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làm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đội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ngũ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người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lao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động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từng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hiểu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rõ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cũng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như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để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thực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đầy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đủ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tiêu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chí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endParaRPr lang="en-US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B20530-95D0-4853-A921-A05DC9025200}" type="parTrans" cxnId="{523D7771-88C8-47D1-9E40-C6D74281F3CB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2F8451-8FAE-471B-B7BC-920410A4FD7C}" type="sibTrans" cxnId="{523D7771-88C8-47D1-9E40-C6D74281F3CB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0937DD-AF90-47B7-8795-3069FF3D4ED2}">
      <dgm:prSet phldrT="[Text]" custT="1"/>
      <dgm:spPr/>
      <dgm:t>
        <a:bodyPr/>
        <a:lstStyle/>
        <a:p>
          <a:r>
            <a:rPr lang="en-US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hiệm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vụ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trọng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cơ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nhà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2484E0-C181-42A0-8DC5-6D356A561950}" type="parTrans" cxnId="{BC963B16-8470-4AB2-A544-93D52D08A95F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755FBE-A357-4A42-ADC2-B18AB39A1DA5}" type="sibTrans" cxnId="{BC963B16-8470-4AB2-A544-93D52D08A95F}">
      <dgm:prSet/>
      <dgm:spPr/>
      <dgm:t>
        <a:bodyPr/>
        <a:lstStyle/>
        <a:p>
          <a:endParaRPr lang="en-US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0B92D1-E435-47B0-82D2-B389E3D1BEED}" type="pres">
      <dgm:prSet presAssocID="{C2158350-868F-46F0-8C8F-10B6785C43A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0604C45-852D-4855-8241-6D974E451A02}" type="pres">
      <dgm:prSet presAssocID="{A735A023-B31F-4C28-9430-8B46B9E570FA}" presName="linNode" presStyleCnt="0"/>
      <dgm:spPr/>
    </dgm:pt>
    <dgm:pt modelId="{B01EEB95-930B-4941-8098-EC224D5CFD38}" type="pres">
      <dgm:prSet presAssocID="{A735A023-B31F-4C28-9430-8B46B9E570FA}" presName="parentShp" presStyleLbl="node1" presStyleIdx="0" presStyleCnt="2" custScaleX="108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502C6-69A9-4C6D-938F-B34CD2606A30}" type="pres">
      <dgm:prSet presAssocID="{A735A023-B31F-4C28-9430-8B46B9E570FA}" presName="childShp" presStyleLbl="bgAccFollowNode1" presStyleIdx="0" presStyleCnt="2" custScaleX="100787" custScaleY="1052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43676F-189C-4F4C-B46D-3CF16C6FAFA6}" type="pres">
      <dgm:prSet presAssocID="{2F867D23-D2F5-4D7E-9A29-C4B237E609D2}" presName="spacing" presStyleCnt="0"/>
      <dgm:spPr/>
    </dgm:pt>
    <dgm:pt modelId="{9C97BB1E-2E92-4F15-AABA-E55D0643593A}" type="pres">
      <dgm:prSet presAssocID="{F5CA9B16-F180-43F0-8EA3-F486B34C5993}" presName="linNode" presStyleCnt="0"/>
      <dgm:spPr/>
    </dgm:pt>
    <dgm:pt modelId="{67AF58C4-7F1C-4320-A39C-221BB68E06B5}" type="pres">
      <dgm:prSet presAssocID="{F5CA9B16-F180-43F0-8EA3-F486B34C5993}" presName="parentShp" presStyleLbl="node1" presStyleIdx="1" presStyleCnt="2" custScaleX="111691" custScaleY="1189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3109DF-1C14-4370-9763-245275463240}" type="pres">
      <dgm:prSet presAssocID="{F5CA9B16-F180-43F0-8EA3-F486B34C5993}" presName="childShp" presStyleLbl="bgAccFollowNode1" presStyleIdx="1" presStyleCnt="2" custScaleY="461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0A51A0-8FC6-4F34-80C2-81E9A4C7C97D}" srcId="{A735A023-B31F-4C28-9430-8B46B9E570FA}" destId="{4CB423C4-414C-48FA-A7FC-B405DB9551C0}" srcOrd="0" destOrd="0" parTransId="{F13620CD-58F7-4C7B-B55A-D62E7E9A7951}" sibTransId="{EB0414CF-45B5-4CEE-8129-1C30A1DC79C2}"/>
    <dgm:cxn modelId="{575B2922-BC8A-44A1-9131-3C6AD3ECE01B}" srcId="{C2158350-868F-46F0-8C8F-10B6785C43A7}" destId="{A735A023-B31F-4C28-9430-8B46B9E570FA}" srcOrd="0" destOrd="0" parTransId="{C6D94465-48F7-416A-836E-470C579A80BA}" sibTransId="{2F867D23-D2F5-4D7E-9A29-C4B237E609D2}"/>
    <dgm:cxn modelId="{46F76252-D6C2-42AA-9603-1AFA7259DCFA}" type="presOf" srcId="{F5CA9B16-F180-43F0-8EA3-F486B34C5993}" destId="{67AF58C4-7F1C-4320-A39C-221BB68E06B5}" srcOrd="0" destOrd="0" presId="urn:microsoft.com/office/officeart/2005/8/layout/vList6"/>
    <dgm:cxn modelId="{D01E6860-CA75-40B8-90BC-497F964DE4A9}" type="presOf" srcId="{4CB423C4-414C-48FA-A7FC-B405DB9551C0}" destId="{E2A502C6-69A9-4C6D-938F-B34CD2606A30}" srcOrd="0" destOrd="0" presId="urn:microsoft.com/office/officeart/2005/8/layout/vList6"/>
    <dgm:cxn modelId="{523D7771-88C8-47D1-9E40-C6D74281F3CB}" srcId="{C2158350-868F-46F0-8C8F-10B6785C43A7}" destId="{F5CA9B16-F180-43F0-8EA3-F486B34C5993}" srcOrd="1" destOrd="0" parTransId="{D9B20530-95D0-4853-A921-A05DC9025200}" sibTransId="{5A2F8451-8FAE-471B-B7BC-920410A4FD7C}"/>
    <dgm:cxn modelId="{57C23A93-2FD0-49D9-8071-94583E46AEDE}" type="presOf" srcId="{C2158350-868F-46F0-8C8F-10B6785C43A7}" destId="{350B92D1-E435-47B0-82D2-B389E3D1BEED}" srcOrd="0" destOrd="0" presId="urn:microsoft.com/office/officeart/2005/8/layout/vList6"/>
    <dgm:cxn modelId="{BC963B16-8470-4AB2-A544-93D52D08A95F}" srcId="{F5CA9B16-F180-43F0-8EA3-F486B34C5993}" destId="{A30937DD-AF90-47B7-8795-3069FF3D4ED2}" srcOrd="0" destOrd="0" parTransId="{E22484E0-C181-42A0-8DC5-6D356A561950}" sibTransId="{BB755FBE-A357-4A42-ADC2-B18AB39A1DA5}"/>
    <dgm:cxn modelId="{70198CD1-D34D-432F-8EBA-4E10777B642C}" type="presOf" srcId="{A735A023-B31F-4C28-9430-8B46B9E570FA}" destId="{B01EEB95-930B-4941-8098-EC224D5CFD38}" srcOrd="0" destOrd="0" presId="urn:microsoft.com/office/officeart/2005/8/layout/vList6"/>
    <dgm:cxn modelId="{8FC782B0-00DD-4BA3-8153-37AD58216B91}" type="presOf" srcId="{A30937DD-AF90-47B7-8795-3069FF3D4ED2}" destId="{AF3109DF-1C14-4370-9763-245275463240}" srcOrd="0" destOrd="0" presId="urn:microsoft.com/office/officeart/2005/8/layout/vList6"/>
    <dgm:cxn modelId="{60B9CF0C-2643-49FC-9CE2-4B1BFAF526A1}" type="presParOf" srcId="{350B92D1-E435-47B0-82D2-B389E3D1BEED}" destId="{40604C45-852D-4855-8241-6D974E451A02}" srcOrd="0" destOrd="0" presId="urn:microsoft.com/office/officeart/2005/8/layout/vList6"/>
    <dgm:cxn modelId="{4369EED8-5D26-4662-9DDF-69B6D64C12B9}" type="presParOf" srcId="{40604C45-852D-4855-8241-6D974E451A02}" destId="{B01EEB95-930B-4941-8098-EC224D5CFD38}" srcOrd="0" destOrd="0" presId="urn:microsoft.com/office/officeart/2005/8/layout/vList6"/>
    <dgm:cxn modelId="{499170D8-A5C3-4EC2-87AD-CC68662645A7}" type="presParOf" srcId="{40604C45-852D-4855-8241-6D974E451A02}" destId="{E2A502C6-69A9-4C6D-938F-B34CD2606A30}" srcOrd="1" destOrd="0" presId="urn:microsoft.com/office/officeart/2005/8/layout/vList6"/>
    <dgm:cxn modelId="{94DAB9A2-F6E5-48CD-99A4-1B3EE43C857C}" type="presParOf" srcId="{350B92D1-E435-47B0-82D2-B389E3D1BEED}" destId="{AC43676F-189C-4F4C-B46D-3CF16C6FAFA6}" srcOrd="1" destOrd="0" presId="urn:microsoft.com/office/officeart/2005/8/layout/vList6"/>
    <dgm:cxn modelId="{73FFBAD4-3E99-413C-9CAD-D2DCC5A7E1B9}" type="presParOf" srcId="{350B92D1-E435-47B0-82D2-B389E3D1BEED}" destId="{9C97BB1E-2E92-4F15-AABA-E55D0643593A}" srcOrd="2" destOrd="0" presId="urn:microsoft.com/office/officeart/2005/8/layout/vList6"/>
    <dgm:cxn modelId="{078A6D3A-3309-468B-A005-1C7A1574CF9C}" type="presParOf" srcId="{9C97BB1E-2E92-4F15-AABA-E55D0643593A}" destId="{67AF58C4-7F1C-4320-A39C-221BB68E06B5}" srcOrd="0" destOrd="0" presId="urn:microsoft.com/office/officeart/2005/8/layout/vList6"/>
    <dgm:cxn modelId="{3B553DA5-6669-46EC-B0C8-ABA1CAD04AEF}" type="presParOf" srcId="{9C97BB1E-2E92-4F15-AABA-E55D0643593A}" destId="{AF3109DF-1C14-4370-9763-24527546324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50C186-6434-4CC2-82CC-9CB53A5FA8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18F31A-88C6-404F-A820-41F229DA11AC}">
      <dgm:prSet phldrT="[Text]" custT="1"/>
      <dgm:spPr/>
      <dgm:t>
        <a:bodyPr/>
        <a:lstStyle/>
        <a:p>
          <a:pPr algn="ctr"/>
          <a:r>
            <a:rPr lang="en-US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II. BIỆN PHÁP THỰC HIỆN</a:t>
          </a:r>
        </a:p>
      </dgm:t>
    </dgm:pt>
    <dgm:pt modelId="{3DC0CA6B-C19F-45A1-BE1B-A7231086B0C5}" type="parTrans" cxnId="{44C5289D-BF03-4856-A3C9-60FBDCA59752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497894-B699-4C46-BB53-F764110551AB}" type="sibTrans" cxnId="{44C5289D-BF03-4856-A3C9-60FBDCA59752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5C14BD-D8DA-4E90-841A-47952F3CE389}">
      <dgm:prSet phldrT="[Text]" custT="1"/>
      <dgm:spPr/>
      <dgm:t>
        <a:bodyPr/>
        <a:lstStyle/>
        <a:p>
          <a:pPr algn="just"/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tượng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cốt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cán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gia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endParaRPr lang="en-US" sz="2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just"/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được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ban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thì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chọn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lựa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lãnh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chuyên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cấp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phụ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trách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bồi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dưỡng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trực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tiếp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mưu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cũng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như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phó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tiêu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biểu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loại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hình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có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năng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lực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gia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lớp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để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sau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tiếp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triển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khai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lại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chủ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trì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156731-C75B-4299-B547-CC3A7C33E51F}" type="parTrans" cxnId="{2305B60F-2AFC-4304-99E1-987FFF1217ED}">
      <dgm:prSet custT="1"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E59D05-1D50-400A-B977-B87B5F2E383C}" type="sibTrans" cxnId="{2305B60F-2AFC-4304-99E1-987FFF1217ED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23556C-0727-4E4D-9DBA-57BB8C0414E3}">
      <dgm:prSet phldrT="[Text]" custT="1"/>
      <dgm:spPr/>
      <dgm:t>
        <a:bodyPr/>
        <a:lstStyle/>
        <a:p>
          <a:pPr algn="just"/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endParaRPr lang="en-US" sz="2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just"/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Xác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nhiệm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vụ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trọng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ngay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ban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đã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tâm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971643-9C3C-46E3-9821-075B91091AF5}" type="sibTrans" cxnId="{F929D747-E214-49F5-B4ED-A22F62B49923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D118F2-0218-44C7-AD6A-CC18BC6BFE89}" type="parTrans" cxnId="{F929D747-E214-49F5-B4ED-A22F62B49923}">
      <dgm:prSet custT="1"/>
      <dgm:spPr/>
      <dgm:t>
        <a:bodyPr/>
        <a:lstStyle/>
        <a:p>
          <a:endParaRPr lang="en-US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79BB023-292A-4B95-B0FE-2031261B2021}" type="pres">
      <dgm:prSet presAssocID="{7350C186-6434-4CC2-82CC-9CB53A5FA8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9E6C714-EE13-48F5-8961-8A155B37B5C1}" type="pres">
      <dgm:prSet presAssocID="{4B18F31A-88C6-404F-A820-41F229DA11AC}" presName="root1" presStyleCnt="0"/>
      <dgm:spPr/>
    </dgm:pt>
    <dgm:pt modelId="{64C7377B-28ED-411E-ADA5-8EB2C6E9203E}" type="pres">
      <dgm:prSet presAssocID="{4B18F31A-88C6-404F-A820-41F229DA11AC}" presName="LevelOneTextNode" presStyleLbl="node0" presStyleIdx="0" presStyleCnt="1" custAng="5400000" custScaleX="881393" custScaleY="114146" custLinFactNeighborX="-350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DAB3D5-E505-48C7-8EDA-E5A8FB8CB9A7}" type="pres">
      <dgm:prSet presAssocID="{4B18F31A-88C6-404F-A820-41F229DA11AC}" presName="level2hierChild" presStyleCnt="0"/>
      <dgm:spPr/>
    </dgm:pt>
    <dgm:pt modelId="{677DFB1E-16F9-4301-AF5B-E86DFAD2CBD1}" type="pres">
      <dgm:prSet presAssocID="{7AD118F2-0218-44C7-AD6A-CC18BC6BFE89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DA6498E-6582-497B-9DAD-6230719B4D90}" type="pres">
      <dgm:prSet presAssocID="{7AD118F2-0218-44C7-AD6A-CC18BC6BFE89}" presName="connTx" presStyleLbl="parChTrans1D2" presStyleIdx="0" presStyleCnt="2"/>
      <dgm:spPr/>
      <dgm:t>
        <a:bodyPr/>
        <a:lstStyle/>
        <a:p>
          <a:endParaRPr lang="en-US"/>
        </a:p>
      </dgm:t>
    </dgm:pt>
    <dgm:pt modelId="{C968C96B-A1A6-460B-B4C9-695B9C46056C}" type="pres">
      <dgm:prSet presAssocID="{B023556C-0727-4E4D-9DBA-57BB8C0414E3}" presName="root2" presStyleCnt="0"/>
      <dgm:spPr/>
    </dgm:pt>
    <dgm:pt modelId="{C0926F58-FE40-4EFD-BAA4-E8AA4EED8ED1}" type="pres">
      <dgm:prSet presAssocID="{B023556C-0727-4E4D-9DBA-57BB8C0414E3}" presName="LevelTwoTextNode" presStyleLbl="node2" presStyleIdx="0" presStyleCnt="2" custScaleX="957803" custScaleY="817522" custLinFactY="-300000" custLinFactNeighborX="-25941" custLinFactNeighborY="-3237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702051-4730-44EA-887F-2813FE5B92D9}" type="pres">
      <dgm:prSet presAssocID="{B023556C-0727-4E4D-9DBA-57BB8C0414E3}" presName="level3hierChild" presStyleCnt="0"/>
      <dgm:spPr/>
    </dgm:pt>
    <dgm:pt modelId="{90E93517-9624-4DB2-B3F3-54532C84B785}" type="pres">
      <dgm:prSet presAssocID="{EE156731-C75B-4299-B547-CC3A7C33E51F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5B17C155-98CA-40A0-B418-6FDA1CD3AA2E}" type="pres">
      <dgm:prSet presAssocID="{EE156731-C75B-4299-B547-CC3A7C33E51F}" presName="connTx" presStyleLbl="parChTrans1D2" presStyleIdx="1" presStyleCnt="2"/>
      <dgm:spPr/>
      <dgm:t>
        <a:bodyPr/>
        <a:lstStyle/>
        <a:p>
          <a:endParaRPr lang="en-US"/>
        </a:p>
      </dgm:t>
    </dgm:pt>
    <dgm:pt modelId="{ECA23CB7-A6BD-4ACD-9751-D8A8034D7C79}" type="pres">
      <dgm:prSet presAssocID="{C45C14BD-D8DA-4E90-841A-47952F3CE389}" presName="root2" presStyleCnt="0"/>
      <dgm:spPr/>
    </dgm:pt>
    <dgm:pt modelId="{0E34442A-B871-4971-98E1-D703E71ABA66}" type="pres">
      <dgm:prSet presAssocID="{C45C14BD-D8DA-4E90-841A-47952F3CE389}" presName="LevelTwoTextNode" presStyleLbl="node2" presStyleIdx="1" presStyleCnt="2" custScaleX="945120" custScaleY="20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D31986-068D-4FDB-B29C-4BE0AAA44EEE}" type="pres">
      <dgm:prSet presAssocID="{C45C14BD-D8DA-4E90-841A-47952F3CE389}" presName="level3hierChild" presStyleCnt="0"/>
      <dgm:spPr/>
    </dgm:pt>
  </dgm:ptLst>
  <dgm:cxnLst>
    <dgm:cxn modelId="{27A712F1-3FA0-4466-B56A-9461169B1A25}" type="presOf" srcId="{B023556C-0727-4E4D-9DBA-57BB8C0414E3}" destId="{C0926F58-FE40-4EFD-BAA4-E8AA4EED8ED1}" srcOrd="0" destOrd="0" presId="urn:microsoft.com/office/officeart/2008/layout/HorizontalMultiLevelHierarchy"/>
    <dgm:cxn modelId="{F929D747-E214-49F5-B4ED-A22F62B49923}" srcId="{4B18F31A-88C6-404F-A820-41F229DA11AC}" destId="{B023556C-0727-4E4D-9DBA-57BB8C0414E3}" srcOrd="0" destOrd="0" parTransId="{7AD118F2-0218-44C7-AD6A-CC18BC6BFE89}" sibTransId="{4C971643-9C3C-46E3-9821-075B91091AF5}"/>
    <dgm:cxn modelId="{6FC60F2F-151B-49A0-AD3D-20B23B6C6240}" type="presOf" srcId="{4B18F31A-88C6-404F-A820-41F229DA11AC}" destId="{64C7377B-28ED-411E-ADA5-8EB2C6E9203E}" srcOrd="0" destOrd="0" presId="urn:microsoft.com/office/officeart/2008/layout/HorizontalMultiLevelHierarchy"/>
    <dgm:cxn modelId="{9C3BA0B3-370C-4839-A4A3-425CD15008C4}" type="presOf" srcId="{7AD118F2-0218-44C7-AD6A-CC18BC6BFE89}" destId="{6DA6498E-6582-497B-9DAD-6230719B4D90}" srcOrd="1" destOrd="0" presId="urn:microsoft.com/office/officeart/2008/layout/HorizontalMultiLevelHierarchy"/>
    <dgm:cxn modelId="{F75D57C7-A600-4FA0-8F53-2DE574B2B259}" type="presOf" srcId="{EE156731-C75B-4299-B547-CC3A7C33E51F}" destId="{5B17C155-98CA-40A0-B418-6FDA1CD3AA2E}" srcOrd="1" destOrd="0" presId="urn:microsoft.com/office/officeart/2008/layout/HorizontalMultiLevelHierarchy"/>
    <dgm:cxn modelId="{F8DC11CC-4F5E-4598-B40D-BD745137AB21}" type="presOf" srcId="{C45C14BD-D8DA-4E90-841A-47952F3CE389}" destId="{0E34442A-B871-4971-98E1-D703E71ABA66}" srcOrd="0" destOrd="0" presId="urn:microsoft.com/office/officeart/2008/layout/HorizontalMultiLevelHierarchy"/>
    <dgm:cxn modelId="{0A31FD97-84B3-412A-B924-291207AC3A5A}" type="presOf" srcId="{7350C186-6434-4CC2-82CC-9CB53A5FA8D8}" destId="{279BB023-292A-4B95-B0FE-2031261B2021}" srcOrd="0" destOrd="0" presId="urn:microsoft.com/office/officeart/2008/layout/HorizontalMultiLevelHierarchy"/>
    <dgm:cxn modelId="{44C5289D-BF03-4856-A3C9-60FBDCA59752}" srcId="{7350C186-6434-4CC2-82CC-9CB53A5FA8D8}" destId="{4B18F31A-88C6-404F-A820-41F229DA11AC}" srcOrd="0" destOrd="0" parTransId="{3DC0CA6B-C19F-45A1-BE1B-A7231086B0C5}" sibTransId="{39497894-B699-4C46-BB53-F764110551AB}"/>
    <dgm:cxn modelId="{E55438AD-C127-4683-8FDC-460A2E6C8A24}" type="presOf" srcId="{EE156731-C75B-4299-B547-CC3A7C33E51F}" destId="{90E93517-9624-4DB2-B3F3-54532C84B785}" srcOrd="0" destOrd="0" presId="urn:microsoft.com/office/officeart/2008/layout/HorizontalMultiLevelHierarchy"/>
    <dgm:cxn modelId="{40DAD6E4-D23D-456F-8E5A-1648F0E0D3DA}" type="presOf" srcId="{7AD118F2-0218-44C7-AD6A-CC18BC6BFE89}" destId="{677DFB1E-16F9-4301-AF5B-E86DFAD2CBD1}" srcOrd="0" destOrd="0" presId="urn:microsoft.com/office/officeart/2008/layout/HorizontalMultiLevelHierarchy"/>
    <dgm:cxn modelId="{2305B60F-2AFC-4304-99E1-987FFF1217ED}" srcId="{4B18F31A-88C6-404F-A820-41F229DA11AC}" destId="{C45C14BD-D8DA-4E90-841A-47952F3CE389}" srcOrd="1" destOrd="0" parTransId="{EE156731-C75B-4299-B547-CC3A7C33E51F}" sibTransId="{FAE59D05-1D50-400A-B977-B87B5F2E383C}"/>
    <dgm:cxn modelId="{6E1694BE-0B32-4DE4-9E42-F4A54636932B}" type="presParOf" srcId="{279BB023-292A-4B95-B0FE-2031261B2021}" destId="{59E6C714-EE13-48F5-8961-8A155B37B5C1}" srcOrd="0" destOrd="0" presId="urn:microsoft.com/office/officeart/2008/layout/HorizontalMultiLevelHierarchy"/>
    <dgm:cxn modelId="{638000D8-5F7F-4376-A7FA-71CB457968E5}" type="presParOf" srcId="{59E6C714-EE13-48F5-8961-8A155B37B5C1}" destId="{64C7377B-28ED-411E-ADA5-8EB2C6E9203E}" srcOrd="0" destOrd="0" presId="urn:microsoft.com/office/officeart/2008/layout/HorizontalMultiLevelHierarchy"/>
    <dgm:cxn modelId="{31282EAB-CCC4-4E1F-B6FA-673B1108F182}" type="presParOf" srcId="{59E6C714-EE13-48F5-8961-8A155B37B5C1}" destId="{4EDAB3D5-E505-48C7-8EDA-E5A8FB8CB9A7}" srcOrd="1" destOrd="0" presId="urn:microsoft.com/office/officeart/2008/layout/HorizontalMultiLevelHierarchy"/>
    <dgm:cxn modelId="{F546529A-87E6-4254-B2B3-CF7D5B678093}" type="presParOf" srcId="{4EDAB3D5-E505-48C7-8EDA-E5A8FB8CB9A7}" destId="{677DFB1E-16F9-4301-AF5B-E86DFAD2CBD1}" srcOrd="0" destOrd="0" presId="urn:microsoft.com/office/officeart/2008/layout/HorizontalMultiLevelHierarchy"/>
    <dgm:cxn modelId="{06CFA28B-4706-4C99-B2AC-37451DF13400}" type="presParOf" srcId="{677DFB1E-16F9-4301-AF5B-E86DFAD2CBD1}" destId="{6DA6498E-6582-497B-9DAD-6230719B4D90}" srcOrd="0" destOrd="0" presId="urn:microsoft.com/office/officeart/2008/layout/HorizontalMultiLevelHierarchy"/>
    <dgm:cxn modelId="{9A61AD1B-ABE3-4AA7-B366-4F9A6B53D257}" type="presParOf" srcId="{4EDAB3D5-E505-48C7-8EDA-E5A8FB8CB9A7}" destId="{C968C96B-A1A6-460B-B4C9-695B9C46056C}" srcOrd="1" destOrd="0" presId="urn:microsoft.com/office/officeart/2008/layout/HorizontalMultiLevelHierarchy"/>
    <dgm:cxn modelId="{E8EAF435-4092-4B1E-B928-CF5DFD2551FF}" type="presParOf" srcId="{C968C96B-A1A6-460B-B4C9-695B9C46056C}" destId="{C0926F58-FE40-4EFD-BAA4-E8AA4EED8ED1}" srcOrd="0" destOrd="0" presId="urn:microsoft.com/office/officeart/2008/layout/HorizontalMultiLevelHierarchy"/>
    <dgm:cxn modelId="{5577913D-A4CD-419C-9B3C-FA0928318DE5}" type="presParOf" srcId="{C968C96B-A1A6-460B-B4C9-695B9C46056C}" destId="{F4702051-4730-44EA-887F-2813FE5B92D9}" srcOrd="1" destOrd="0" presId="urn:microsoft.com/office/officeart/2008/layout/HorizontalMultiLevelHierarchy"/>
    <dgm:cxn modelId="{16690ED2-1F8D-49C1-90BA-0EDB0081B3DF}" type="presParOf" srcId="{4EDAB3D5-E505-48C7-8EDA-E5A8FB8CB9A7}" destId="{90E93517-9624-4DB2-B3F3-54532C84B785}" srcOrd="2" destOrd="0" presId="urn:microsoft.com/office/officeart/2008/layout/HorizontalMultiLevelHierarchy"/>
    <dgm:cxn modelId="{1624F528-C042-424E-BEDB-214226E166C9}" type="presParOf" srcId="{90E93517-9624-4DB2-B3F3-54532C84B785}" destId="{5B17C155-98CA-40A0-B418-6FDA1CD3AA2E}" srcOrd="0" destOrd="0" presId="urn:microsoft.com/office/officeart/2008/layout/HorizontalMultiLevelHierarchy"/>
    <dgm:cxn modelId="{73640A28-822C-4B92-9076-8E768B5E0439}" type="presParOf" srcId="{4EDAB3D5-E505-48C7-8EDA-E5A8FB8CB9A7}" destId="{ECA23CB7-A6BD-4ACD-9751-D8A8034D7C79}" srcOrd="3" destOrd="0" presId="urn:microsoft.com/office/officeart/2008/layout/HorizontalMultiLevelHierarchy"/>
    <dgm:cxn modelId="{E7B3017E-D0CC-40A7-ABC7-B32054AF5E18}" type="presParOf" srcId="{ECA23CB7-A6BD-4ACD-9751-D8A8034D7C79}" destId="{0E34442A-B871-4971-98E1-D703E71ABA66}" srcOrd="0" destOrd="0" presId="urn:microsoft.com/office/officeart/2008/layout/HorizontalMultiLevelHierarchy"/>
    <dgm:cxn modelId="{B7BA356C-5182-4602-957F-5AFD178FFB2B}" type="presParOf" srcId="{ECA23CB7-A6BD-4ACD-9751-D8A8034D7C79}" destId="{12D31986-068D-4FDB-B29C-4BE0AAA44EE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44B1E3-9F17-4AC9-982C-72FD6D02D68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222B35-8E0B-46A5-B2B6-2E44C424E6D3}">
      <dgm:prSet phldrT="[Text]" custT="1"/>
      <dgm:spPr/>
      <dgm:t>
        <a:bodyPr/>
        <a:lstStyle/>
        <a:p>
          <a:r>
            <a:rPr lang="en-US" sz="2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4. </a:t>
          </a:r>
          <a:r>
            <a:rPr lang="en-US" sz="26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huấn</a:t>
          </a:r>
          <a:endParaRPr lang="en-US" sz="2600" b="1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37284D-37DE-4DF0-B79E-2A709909FB03}" type="parTrans" cxnId="{ECD571FE-0EEB-4C27-8BAF-3FEFEDA19FDC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167114-FC19-44FA-A0DA-D9CF000FC8DD}" type="sibTrans" cxnId="{ECD571FE-0EEB-4C27-8BAF-3FEFEDA19FDC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818318-8C91-4200-A2E0-8800BD3E04B1}">
      <dgm:prSet phldrT="[Text]" custT="1"/>
      <dgm:spPr/>
      <dgm:t>
        <a:bodyPr/>
        <a:lstStyle/>
        <a:p>
          <a:pPr algn="just"/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4.2.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tạo</a:t>
          </a:r>
          <a:endParaRPr lang="en-US" sz="2600" b="1" dirty="0" smtClean="0">
            <a:solidFill>
              <a:srgbClr val="993366"/>
            </a:solidFill>
            <a:latin typeface="Times New Roman" pitchFamily="18" charset="0"/>
            <a:cs typeface="Times New Roman" pitchFamily="18" charset="0"/>
          </a:endParaRPr>
        </a:p>
        <a:p>
          <a:pPr algn="just"/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lại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thuộc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thẩm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quyền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600" b="1" dirty="0">
            <a:solidFill>
              <a:srgbClr val="9933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2C0EE9-1593-42ED-A681-FF5BBBE58008}" type="parTrans" cxnId="{DC2A82D4-EE52-4EF5-8205-134885E897C6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DD3277-59A5-4870-A690-0423D59D5BC6}" type="sibTrans" cxnId="{DC2A82D4-EE52-4EF5-8205-134885E897C6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864F08-ADAB-450E-8A93-129781B013ED}">
      <dgm:prSet phldrT="[Text]" custT="1"/>
      <dgm:spPr/>
      <dgm:t>
        <a:bodyPr/>
        <a:lstStyle/>
        <a:p>
          <a:pPr algn="just"/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4.3.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cơ</a:t>
          </a:r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latin typeface="Times New Roman" pitchFamily="18" charset="0"/>
              <a:cs typeface="Times New Roman" pitchFamily="18" charset="0"/>
            </a:rPr>
            <a:t>dục</a:t>
          </a:r>
          <a:endParaRPr lang="en-US" sz="2600" dirty="0" smtClean="0">
            <a:latin typeface="Times New Roman" pitchFamily="18" charset="0"/>
            <a:cs typeface="Times New Roman" pitchFamily="18" charset="0"/>
          </a:endParaRPr>
        </a:p>
        <a:p>
          <a:pPr algn="just"/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E52E47-1226-450E-8540-F8B47822F04E}" type="parTrans" cxnId="{19575F16-5528-4525-976E-41A06D6C75D2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C8F03F-F53D-4A04-9E7E-1267F032322A}" type="sibTrans" cxnId="{19575F16-5528-4525-976E-41A06D6C75D2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756489-C96B-41A8-9062-1BDFBC1DCFA1}" type="pres">
      <dgm:prSet presAssocID="{2F44B1E3-9F17-4AC9-982C-72FD6D02D68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6542D26-E06B-43B0-94F7-A7AF09FFF484}" type="pres">
      <dgm:prSet presAssocID="{34222B35-8E0B-46A5-B2B6-2E44C424E6D3}" presName="root" presStyleCnt="0"/>
      <dgm:spPr/>
    </dgm:pt>
    <dgm:pt modelId="{8FAC07AA-3DE8-4A8C-B0C1-B420E07E885B}" type="pres">
      <dgm:prSet presAssocID="{34222B35-8E0B-46A5-B2B6-2E44C424E6D3}" presName="rootComposite" presStyleCnt="0"/>
      <dgm:spPr/>
    </dgm:pt>
    <dgm:pt modelId="{B6F1E5E6-AF38-408E-90CC-422E8AD56105}" type="pres">
      <dgm:prSet presAssocID="{34222B35-8E0B-46A5-B2B6-2E44C424E6D3}" presName="rootText" presStyleLbl="node1" presStyleIdx="0" presStyleCnt="1" custScaleX="162840" custScaleY="53039"/>
      <dgm:spPr/>
      <dgm:t>
        <a:bodyPr/>
        <a:lstStyle/>
        <a:p>
          <a:endParaRPr lang="en-US"/>
        </a:p>
      </dgm:t>
    </dgm:pt>
    <dgm:pt modelId="{05F413FF-BB57-4CA8-BBA4-E33A074D8AFA}" type="pres">
      <dgm:prSet presAssocID="{34222B35-8E0B-46A5-B2B6-2E44C424E6D3}" presName="rootConnector" presStyleLbl="node1" presStyleIdx="0" presStyleCnt="1"/>
      <dgm:spPr/>
      <dgm:t>
        <a:bodyPr/>
        <a:lstStyle/>
        <a:p>
          <a:endParaRPr lang="en-US"/>
        </a:p>
      </dgm:t>
    </dgm:pt>
    <dgm:pt modelId="{947EE38C-EFD5-4AA9-B83E-F8CDE027DFA5}" type="pres">
      <dgm:prSet presAssocID="{34222B35-8E0B-46A5-B2B6-2E44C424E6D3}" presName="childShape" presStyleCnt="0"/>
      <dgm:spPr/>
    </dgm:pt>
    <dgm:pt modelId="{050A1D41-2717-4835-B379-FF11DBAA3CE9}" type="pres">
      <dgm:prSet presAssocID="{202C0EE9-1593-42ED-A681-FF5BBBE58008}" presName="Name13" presStyleLbl="parChTrans1D2" presStyleIdx="0" presStyleCnt="2"/>
      <dgm:spPr/>
      <dgm:t>
        <a:bodyPr/>
        <a:lstStyle/>
        <a:p>
          <a:endParaRPr lang="en-US"/>
        </a:p>
      </dgm:t>
    </dgm:pt>
    <dgm:pt modelId="{63F9D31C-6F25-4C52-9E70-414CB0D05028}" type="pres">
      <dgm:prSet presAssocID="{10818318-8C91-4200-A2E0-8800BD3E04B1}" presName="childText" presStyleLbl="bgAcc1" presStyleIdx="0" presStyleCnt="2" custScaleX="369101" custScaleY="175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2ECA49-B246-423C-A377-D3213306D87B}" type="pres">
      <dgm:prSet presAssocID="{7FE52E47-1226-450E-8540-F8B47822F04E}" presName="Name13" presStyleLbl="parChTrans1D2" presStyleIdx="1" presStyleCnt="2"/>
      <dgm:spPr/>
      <dgm:t>
        <a:bodyPr/>
        <a:lstStyle/>
        <a:p>
          <a:endParaRPr lang="en-US"/>
        </a:p>
      </dgm:t>
    </dgm:pt>
    <dgm:pt modelId="{402C4E3D-33A0-4D72-BBB9-09332ECA7788}" type="pres">
      <dgm:prSet presAssocID="{99864F08-ADAB-450E-8A93-129781B013ED}" presName="childText" presStyleLbl="bgAcc1" presStyleIdx="1" presStyleCnt="2" custScaleX="367746" custLinFactNeighborX="4471" custLinFactNeighborY="867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DA3C4C-CBE9-4A28-BBB5-74D3776FA73F}" type="presOf" srcId="{10818318-8C91-4200-A2E0-8800BD3E04B1}" destId="{63F9D31C-6F25-4C52-9E70-414CB0D05028}" srcOrd="0" destOrd="0" presId="urn:microsoft.com/office/officeart/2005/8/layout/hierarchy3"/>
    <dgm:cxn modelId="{84825B4D-794A-460C-9728-1166C1879994}" type="presOf" srcId="{2F44B1E3-9F17-4AC9-982C-72FD6D02D684}" destId="{DB756489-C96B-41A8-9062-1BDFBC1DCFA1}" srcOrd="0" destOrd="0" presId="urn:microsoft.com/office/officeart/2005/8/layout/hierarchy3"/>
    <dgm:cxn modelId="{E3D3DC2A-FB51-4949-9B9F-BDD77BBC05C6}" type="presOf" srcId="{202C0EE9-1593-42ED-A681-FF5BBBE58008}" destId="{050A1D41-2717-4835-B379-FF11DBAA3CE9}" srcOrd="0" destOrd="0" presId="urn:microsoft.com/office/officeart/2005/8/layout/hierarchy3"/>
    <dgm:cxn modelId="{F2534F32-9803-4E65-96C1-4BB372466CEF}" type="presOf" srcId="{34222B35-8E0B-46A5-B2B6-2E44C424E6D3}" destId="{05F413FF-BB57-4CA8-BBA4-E33A074D8AFA}" srcOrd="1" destOrd="0" presId="urn:microsoft.com/office/officeart/2005/8/layout/hierarchy3"/>
    <dgm:cxn modelId="{2F51C672-ECF1-44AA-831E-A3F1A5CA6C2E}" type="presOf" srcId="{99864F08-ADAB-450E-8A93-129781B013ED}" destId="{402C4E3D-33A0-4D72-BBB9-09332ECA7788}" srcOrd="0" destOrd="0" presId="urn:microsoft.com/office/officeart/2005/8/layout/hierarchy3"/>
    <dgm:cxn modelId="{19575F16-5528-4525-976E-41A06D6C75D2}" srcId="{34222B35-8E0B-46A5-B2B6-2E44C424E6D3}" destId="{99864F08-ADAB-450E-8A93-129781B013ED}" srcOrd="1" destOrd="0" parTransId="{7FE52E47-1226-450E-8540-F8B47822F04E}" sibTransId="{05C8F03F-F53D-4A04-9E7E-1267F032322A}"/>
    <dgm:cxn modelId="{ECD571FE-0EEB-4C27-8BAF-3FEFEDA19FDC}" srcId="{2F44B1E3-9F17-4AC9-982C-72FD6D02D684}" destId="{34222B35-8E0B-46A5-B2B6-2E44C424E6D3}" srcOrd="0" destOrd="0" parTransId="{8D37284D-37DE-4DF0-B79E-2A709909FB03}" sibTransId="{68167114-FC19-44FA-A0DA-D9CF000FC8DD}"/>
    <dgm:cxn modelId="{EE0DFF6E-AE51-4C34-B635-9D79D6913252}" type="presOf" srcId="{34222B35-8E0B-46A5-B2B6-2E44C424E6D3}" destId="{B6F1E5E6-AF38-408E-90CC-422E8AD56105}" srcOrd="0" destOrd="0" presId="urn:microsoft.com/office/officeart/2005/8/layout/hierarchy3"/>
    <dgm:cxn modelId="{1C7CF3F3-F482-4057-94A0-0A3848B0B454}" type="presOf" srcId="{7FE52E47-1226-450E-8540-F8B47822F04E}" destId="{202ECA49-B246-423C-A377-D3213306D87B}" srcOrd="0" destOrd="0" presId="urn:microsoft.com/office/officeart/2005/8/layout/hierarchy3"/>
    <dgm:cxn modelId="{DC2A82D4-EE52-4EF5-8205-134885E897C6}" srcId="{34222B35-8E0B-46A5-B2B6-2E44C424E6D3}" destId="{10818318-8C91-4200-A2E0-8800BD3E04B1}" srcOrd="0" destOrd="0" parTransId="{202C0EE9-1593-42ED-A681-FF5BBBE58008}" sibTransId="{21DD3277-59A5-4870-A690-0423D59D5BC6}"/>
    <dgm:cxn modelId="{C08A6FDB-A046-48A8-972A-47561F4F27BB}" type="presParOf" srcId="{DB756489-C96B-41A8-9062-1BDFBC1DCFA1}" destId="{86542D26-E06B-43B0-94F7-A7AF09FFF484}" srcOrd="0" destOrd="0" presId="urn:microsoft.com/office/officeart/2005/8/layout/hierarchy3"/>
    <dgm:cxn modelId="{B9459300-AB33-4FBA-92B1-AF94DDA90577}" type="presParOf" srcId="{86542D26-E06B-43B0-94F7-A7AF09FFF484}" destId="{8FAC07AA-3DE8-4A8C-B0C1-B420E07E885B}" srcOrd="0" destOrd="0" presId="urn:microsoft.com/office/officeart/2005/8/layout/hierarchy3"/>
    <dgm:cxn modelId="{B1F88670-D357-449E-A19E-2B21130BF8A8}" type="presParOf" srcId="{8FAC07AA-3DE8-4A8C-B0C1-B420E07E885B}" destId="{B6F1E5E6-AF38-408E-90CC-422E8AD56105}" srcOrd="0" destOrd="0" presId="urn:microsoft.com/office/officeart/2005/8/layout/hierarchy3"/>
    <dgm:cxn modelId="{5BDCD00B-C93D-4577-B222-28029F0E9311}" type="presParOf" srcId="{8FAC07AA-3DE8-4A8C-B0C1-B420E07E885B}" destId="{05F413FF-BB57-4CA8-BBA4-E33A074D8AFA}" srcOrd="1" destOrd="0" presId="urn:microsoft.com/office/officeart/2005/8/layout/hierarchy3"/>
    <dgm:cxn modelId="{401FB191-246A-4CB6-A054-FBFD6C0B4E66}" type="presParOf" srcId="{86542D26-E06B-43B0-94F7-A7AF09FFF484}" destId="{947EE38C-EFD5-4AA9-B83E-F8CDE027DFA5}" srcOrd="1" destOrd="0" presId="urn:microsoft.com/office/officeart/2005/8/layout/hierarchy3"/>
    <dgm:cxn modelId="{E4C2E0AC-B06A-4678-86E5-E04485A8B5EE}" type="presParOf" srcId="{947EE38C-EFD5-4AA9-B83E-F8CDE027DFA5}" destId="{050A1D41-2717-4835-B379-FF11DBAA3CE9}" srcOrd="0" destOrd="0" presId="urn:microsoft.com/office/officeart/2005/8/layout/hierarchy3"/>
    <dgm:cxn modelId="{57815109-2C0B-4511-843F-4BB1D49674D0}" type="presParOf" srcId="{947EE38C-EFD5-4AA9-B83E-F8CDE027DFA5}" destId="{63F9D31C-6F25-4C52-9E70-414CB0D05028}" srcOrd="1" destOrd="0" presId="urn:microsoft.com/office/officeart/2005/8/layout/hierarchy3"/>
    <dgm:cxn modelId="{66EF217E-B8F5-4B76-B7A5-6DF480C40541}" type="presParOf" srcId="{947EE38C-EFD5-4AA9-B83E-F8CDE027DFA5}" destId="{202ECA49-B246-423C-A377-D3213306D87B}" srcOrd="2" destOrd="0" presId="urn:microsoft.com/office/officeart/2005/8/layout/hierarchy3"/>
    <dgm:cxn modelId="{033EFAB5-925E-4FC9-85B6-55D0B712A822}" type="presParOf" srcId="{947EE38C-EFD5-4AA9-B83E-F8CDE027DFA5}" destId="{402C4E3D-33A0-4D72-BBB9-09332ECA778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E367A8-98F1-4348-891D-81C7102F42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D29734-05F2-4D72-ABA0-BFA49F9BDA81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endParaRPr lang="en-US" sz="24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Trước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ngày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được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đăng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tải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trên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trang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website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quận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/</a:t>
          </a:r>
          <a:r>
            <a:rPr lang="en-US" sz="24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huyện</a:t>
          </a:r>
          <a:r>
            <a: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B0CD89-A267-4AEE-93A5-39E754E33760}" type="parTrans" cxnId="{4B0DB91B-5B46-4A6A-9883-02D5F388B0D4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30598CA-B3BB-4CDC-A210-4123433CC9B6}" type="sibTrans" cxnId="{4B0DB91B-5B46-4A6A-9883-02D5F388B0D4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979CA5DC-1237-48C1-A328-A790931BD36D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6.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chuẩn</a:t>
          </a:r>
          <a:endParaRPr lang="en-US" sz="2400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1E88B6-382A-4349-BF7E-E1B814DD950F}" type="parTrans" cxnId="{5BB59EDA-FC60-4EEC-B6B4-B24B09D7DDF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1264A081-2476-4B21-92DA-B24DDBB3BA3A}" type="sibTrans" cxnId="{5BB59EDA-FC60-4EEC-B6B4-B24B09D7DDF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7CEEE67-BCD3-43F4-B85A-8C0A87244268}">
      <dgm:prSet phldrT="[Text]" custT="1"/>
      <dgm:spPr/>
      <dgm:t>
        <a:bodyPr/>
        <a:lstStyle/>
        <a:p>
          <a:pPr algn="just"/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Từ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đến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đều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b="0" i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..</a:t>
          </a:r>
          <a:endParaRPr lang="en-US" sz="2400" b="0" i="1" dirty="0">
            <a:solidFill>
              <a:srgbClr val="0033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D98F10-849E-4F1B-BACD-66FDD545B526}" type="parTrans" cxnId="{CF8C0190-48E6-4B8A-9F8B-19D335CAB719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AD2B050-13CD-48F5-93A0-EF77B90DB74D}" type="sibTrans" cxnId="{CF8C0190-48E6-4B8A-9F8B-19D335CAB719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45263F1D-50AE-450C-8060-2A55F5E8F880}">
      <dgm:prSet phldrT="[Text]" custT="1"/>
      <dgm:spPr/>
      <dgm:t>
        <a:bodyPr/>
        <a:lstStyle/>
        <a:p>
          <a:pPr algn="l"/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34CD3A1C-8091-42D7-9715-FA2DF7777DE3}" type="parTrans" cxnId="{5AF170D6-E1F5-410F-AD50-83119CD22DE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35BD09C-1FF9-461B-98F4-D7E522E4B9AC}" type="sibTrans" cxnId="{5AF170D6-E1F5-410F-AD50-83119CD22DE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4EDF695-ACE9-4522-A328-3265E9E69AF5}" type="pres">
      <dgm:prSet presAssocID="{7BE367A8-98F1-4348-891D-81C7102F42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47A53D-E156-4507-AABA-943B1F7885EB}" type="pres">
      <dgm:prSet presAssocID="{41D29734-05F2-4D72-ABA0-BFA49F9BDA81}" presName="parentText" presStyleLbl="node1" presStyleIdx="0" presStyleCnt="2" custLinFactY="-1698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85209-C50C-4412-80D8-0CA6D2045C3C}" type="pres">
      <dgm:prSet presAssocID="{A30598CA-B3BB-4CDC-A210-4123433CC9B6}" presName="spacer" presStyleCnt="0"/>
      <dgm:spPr/>
    </dgm:pt>
    <dgm:pt modelId="{5E6AB5E1-929C-4556-BD1D-90FB3D294C85}" type="pres">
      <dgm:prSet presAssocID="{979CA5DC-1237-48C1-A328-A790931BD36D}" presName="parentText" presStyleLbl="node1" presStyleIdx="1" presStyleCnt="2" custScaleY="37840" custLinFactNeighborY="-731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33D792-70E2-4D97-8BB4-69E6AF68FC5F}" type="pres">
      <dgm:prSet presAssocID="{979CA5DC-1237-48C1-A328-A790931BD36D}" presName="childText" presStyleLbl="revTx" presStyleIdx="0" presStyleCnt="1" custScaleY="586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B59EDA-FC60-4EEC-B6B4-B24B09D7DDF8}" srcId="{7BE367A8-98F1-4348-891D-81C7102F420A}" destId="{979CA5DC-1237-48C1-A328-A790931BD36D}" srcOrd="1" destOrd="0" parTransId="{5C1E88B6-382A-4349-BF7E-E1B814DD950F}" sibTransId="{1264A081-2476-4B21-92DA-B24DDBB3BA3A}"/>
    <dgm:cxn modelId="{7496334B-428B-4E9D-B0F1-51DF1A761EFA}" type="presOf" srcId="{45263F1D-50AE-450C-8060-2A55F5E8F880}" destId="{FF33D792-70E2-4D97-8BB4-69E6AF68FC5F}" srcOrd="0" destOrd="1" presId="urn:microsoft.com/office/officeart/2005/8/layout/vList2"/>
    <dgm:cxn modelId="{0DFFC083-FB4A-42FB-A166-C5D8F52654E6}" type="presOf" srcId="{41D29734-05F2-4D72-ABA0-BFA49F9BDA81}" destId="{7447A53D-E156-4507-AABA-943B1F7885EB}" srcOrd="0" destOrd="0" presId="urn:microsoft.com/office/officeart/2005/8/layout/vList2"/>
    <dgm:cxn modelId="{CF8C0190-48E6-4B8A-9F8B-19D335CAB719}" srcId="{979CA5DC-1237-48C1-A328-A790931BD36D}" destId="{37CEEE67-BCD3-43F4-B85A-8C0A87244268}" srcOrd="0" destOrd="0" parTransId="{A3D98F10-849E-4F1B-BACD-66FDD545B526}" sibTransId="{6AD2B050-13CD-48F5-93A0-EF77B90DB74D}"/>
    <dgm:cxn modelId="{534ABB0D-BB20-4F15-89A3-314BB6310FDC}" type="presOf" srcId="{7BE367A8-98F1-4348-891D-81C7102F420A}" destId="{64EDF695-ACE9-4522-A328-3265E9E69AF5}" srcOrd="0" destOrd="0" presId="urn:microsoft.com/office/officeart/2005/8/layout/vList2"/>
    <dgm:cxn modelId="{7C32760F-F53D-47CE-A879-56A38C8AE5BF}" type="presOf" srcId="{979CA5DC-1237-48C1-A328-A790931BD36D}" destId="{5E6AB5E1-929C-4556-BD1D-90FB3D294C85}" srcOrd="0" destOrd="0" presId="urn:microsoft.com/office/officeart/2005/8/layout/vList2"/>
    <dgm:cxn modelId="{CF07F495-E063-487D-BE8C-77455F7E8631}" type="presOf" srcId="{37CEEE67-BCD3-43F4-B85A-8C0A87244268}" destId="{FF33D792-70E2-4D97-8BB4-69E6AF68FC5F}" srcOrd="0" destOrd="0" presId="urn:microsoft.com/office/officeart/2005/8/layout/vList2"/>
    <dgm:cxn modelId="{5AF170D6-E1F5-410F-AD50-83119CD22DE2}" srcId="{979CA5DC-1237-48C1-A328-A790931BD36D}" destId="{45263F1D-50AE-450C-8060-2A55F5E8F880}" srcOrd="1" destOrd="0" parTransId="{34CD3A1C-8091-42D7-9715-FA2DF7777DE3}" sibTransId="{A35BD09C-1FF9-461B-98F4-D7E522E4B9AC}"/>
    <dgm:cxn modelId="{4B0DB91B-5B46-4A6A-9883-02D5F388B0D4}" srcId="{7BE367A8-98F1-4348-891D-81C7102F420A}" destId="{41D29734-05F2-4D72-ABA0-BFA49F9BDA81}" srcOrd="0" destOrd="0" parTransId="{6FB0CD89-A267-4AEE-93A5-39E754E33760}" sibTransId="{A30598CA-B3BB-4CDC-A210-4123433CC9B6}"/>
    <dgm:cxn modelId="{B8CCC8A2-AD41-46B6-8587-BD1CDBA3E77F}" type="presParOf" srcId="{64EDF695-ACE9-4522-A328-3265E9E69AF5}" destId="{7447A53D-E156-4507-AABA-943B1F7885EB}" srcOrd="0" destOrd="0" presId="urn:microsoft.com/office/officeart/2005/8/layout/vList2"/>
    <dgm:cxn modelId="{C2816E1F-1732-4765-AC1A-E26B79B29BAC}" type="presParOf" srcId="{64EDF695-ACE9-4522-A328-3265E9E69AF5}" destId="{75D85209-C50C-4412-80D8-0CA6D2045C3C}" srcOrd="1" destOrd="0" presId="urn:microsoft.com/office/officeart/2005/8/layout/vList2"/>
    <dgm:cxn modelId="{2F993AF1-FC1A-4954-B4CD-DFA1A57AF934}" type="presParOf" srcId="{64EDF695-ACE9-4522-A328-3265E9E69AF5}" destId="{5E6AB5E1-929C-4556-BD1D-90FB3D294C85}" srcOrd="2" destOrd="0" presId="urn:microsoft.com/office/officeart/2005/8/layout/vList2"/>
    <dgm:cxn modelId="{843A4C21-6FAD-4CE1-AF20-47AD5F015E62}" type="presParOf" srcId="{64EDF695-ACE9-4522-A328-3265E9E69AF5}" destId="{FF33D792-70E2-4D97-8BB4-69E6AF68FC5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F44B1E3-9F17-4AC9-982C-72FD6D02D68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222B35-8E0B-46A5-B2B6-2E44C424E6D3}">
      <dgm:prSet phldrT="[Text]" custT="1"/>
      <dgm:spPr/>
      <dgm:t>
        <a:bodyPr/>
        <a:lstStyle/>
        <a:p>
          <a:r>
            <a:rPr lang="en-US" sz="2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7. </a:t>
          </a:r>
          <a:r>
            <a:rPr lang="en-US" sz="2600" b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tra</a:t>
          </a:r>
          <a:endParaRPr lang="en-US" sz="2600" b="1" dirty="0">
            <a:solidFill>
              <a:srgbClr val="0033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37284D-37DE-4DF0-B79E-2A709909FB03}" type="parTrans" cxnId="{ECD571FE-0EEB-4C27-8BAF-3FEFEDA19FDC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167114-FC19-44FA-A0DA-D9CF000FC8DD}" type="sibTrans" cxnId="{ECD571FE-0EEB-4C27-8BAF-3FEFEDA19FDC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818318-8C91-4200-A2E0-8800BD3E04B1}">
      <dgm:prSet phldrT="[Text]" custT="1"/>
      <dgm:spPr/>
      <dgm:t>
        <a:bodyPr/>
        <a:lstStyle/>
        <a:p>
          <a:pPr algn="just"/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Hằng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năm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cán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bồi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dưỡng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dung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viên</a:t>
          </a:r>
          <a:endParaRPr lang="en-US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2C0EE9-1593-42ED-A681-FF5BBBE58008}" type="parTrans" cxnId="{DC2A82D4-EE52-4EF5-8205-134885E897C6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DD3277-59A5-4870-A690-0423D59D5BC6}" type="sibTrans" cxnId="{DC2A82D4-EE52-4EF5-8205-134885E897C6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864F08-ADAB-450E-8A93-129781B013ED}">
      <dgm:prSet phldrT="[Text]" custT="1"/>
      <dgm:spPr/>
      <dgm:t>
        <a:bodyPr/>
        <a:lstStyle/>
        <a:p>
          <a:pPr algn="just"/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Thanh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thanh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trách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nhiệm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dung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.</a:t>
          </a:r>
        </a:p>
        <a:p>
          <a:pPr algn="just"/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Từng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tâm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đến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dirty="0" err="1" smtClean="0"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6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E52E47-1226-450E-8540-F8B47822F04E}" type="parTrans" cxnId="{19575F16-5528-4525-976E-41A06D6C75D2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C8F03F-F53D-4A04-9E7E-1267F032322A}" type="sibTrans" cxnId="{19575F16-5528-4525-976E-41A06D6C75D2}">
      <dgm:prSet/>
      <dgm:spPr/>
      <dgm:t>
        <a:bodyPr/>
        <a:lstStyle/>
        <a:p>
          <a:endParaRPr lang="en-US" sz="26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756489-C96B-41A8-9062-1BDFBC1DCFA1}" type="pres">
      <dgm:prSet presAssocID="{2F44B1E3-9F17-4AC9-982C-72FD6D02D68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6542D26-E06B-43B0-94F7-A7AF09FFF484}" type="pres">
      <dgm:prSet presAssocID="{34222B35-8E0B-46A5-B2B6-2E44C424E6D3}" presName="root" presStyleCnt="0"/>
      <dgm:spPr/>
    </dgm:pt>
    <dgm:pt modelId="{8FAC07AA-3DE8-4A8C-B0C1-B420E07E885B}" type="pres">
      <dgm:prSet presAssocID="{34222B35-8E0B-46A5-B2B6-2E44C424E6D3}" presName="rootComposite" presStyleCnt="0"/>
      <dgm:spPr/>
    </dgm:pt>
    <dgm:pt modelId="{B6F1E5E6-AF38-408E-90CC-422E8AD56105}" type="pres">
      <dgm:prSet presAssocID="{34222B35-8E0B-46A5-B2B6-2E44C424E6D3}" presName="rootText" presStyleLbl="node1" presStyleIdx="0" presStyleCnt="1" custScaleX="324886" custScaleY="53039" custLinFactNeighborX="-3593" custLinFactNeighborY="-77654"/>
      <dgm:spPr/>
      <dgm:t>
        <a:bodyPr/>
        <a:lstStyle/>
        <a:p>
          <a:endParaRPr lang="en-US"/>
        </a:p>
      </dgm:t>
    </dgm:pt>
    <dgm:pt modelId="{05F413FF-BB57-4CA8-BBA4-E33A074D8AFA}" type="pres">
      <dgm:prSet presAssocID="{34222B35-8E0B-46A5-B2B6-2E44C424E6D3}" presName="rootConnector" presStyleLbl="node1" presStyleIdx="0" presStyleCnt="1"/>
      <dgm:spPr/>
      <dgm:t>
        <a:bodyPr/>
        <a:lstStyle/>
        <a:p>
          <a:endParaRPr lang="en-US"/>
        </a:p>
      </dgm:t>
    </dgm:pt>
    <dgm:pt modelId="{947EE38C-EFD5-4AA9-B83E-F8CDE027DFA5}" type="pres">
      <dgm:prSet presAssocID="{34222B35-8E0B-46A5-B2B6-2E44C424E6D3}" presName="childShape" presStyleCnt="0"/>
      <dgm:spPr/>
    </dgm:pt>
    <dgm:pt modelId="{050A1D41-2717-4835-B379-FF11DBAA3CE9}" type="pres">
      <dgm:prSet presAssocID="{202C0EE9-1593-42ED-A681-FF5BBBE58008}" presName="Name13" presStyleLbl="parChTrans1D2" presStyleIdx="0" presStyleCnt="2"/>
      <dgm:spPr/>
      <dgm:t>
        <a:bodyPr/>
        <a:lstStyle/>
        <a:p>
          <a:endParaRPr lang="en-US"/>
        </a:p>
      </dgm:t>
    </dgm:pt>
    <dgm:pt modelId="{63F9D31C-6F25-4C52-9E70-414CB0D05028}" type="pres">
      <dgm:prSet presAssocID="{10818318-8C91-4200-A2E0-8800BD3E04B1}" presName="childText" presStyleLbl="bgAcc1" presStyleIdx="0" presStyleCnt="2" custScaleX="650025" custScaleY="237556" custLinFactNeighborX="4647" custLinFactNeighborY="-512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2ECA49-B246-423C-A377-D3213306D87B}" type="pres">
      <dgm:prSet presAssocID="{7FE52E47-1226-450E-8540-F8B47822F04E}" presName="Name13" presStyleLbl="parChTrans1D2" presStyleIdx="1" presStyleCnt="2"/>
      <dgm:spPr/>
      <dgm:t>
        <a:bodyPr/>
        <a:lstStyle/>
        <a:p>
          <a:endParaRPr lang="en-US"/>
        </a:p>
      </dgm:t>
    </dgm:pt>
    <dgm:pt modelId="{402C4E3D-33A0-4D72-BBB9-09332ECA7788}" type="pres">
      <dgm:prSet presAssocID="{99864F08-ADAB-450E-8A93-129781B013ED}" presName="childText" presStyleLbl="bgAcc1" presStyleIdx="1" presStyleCnt="2" custScaleX="640000" custScaleY="367433" custLinFactNeighborX="2109" custLinFactNeighborY="-182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6E9DD2-840A-4A72-9367-D54E761FB539}" type="presOf" srcId="{2F44B1E3-9F17-4AC9-982C-72FD6D02D684}" destId="{DB756489-C96B-41A8-9062-1BDFBC1DCFA1}" srcOrd="0" destOrd="0" presId="urn:microsoft.com/office/officeart/2005/8/layout/hierarchy3"/>
    <dgm:cxn modelId="{26520378-FD83-43D0-80B2-4B92828483D9}" type="presOf" srcId="{34222B35-8E0B-46A5-B2B6-2E44C424E6D3}" destId="{B6F1E5E6-AF38-408E-90CC-422E8AD56105}" srcOrd="0" destOrd="0" presId="urn:microsoft.com/office/officeart/2005/8/layout/hierarchy3"/>
    <dgm:cxn modelId="{F0170632-41C0-4A37-9648-796220375801}" type="presOf" srcId="{99864F08-ADAB-450E-8A93-129781B013ED}" destId="{402C4E3D-33A0-4D72-BBB9-09332ECA7788}" srcOrd="0" destOrd="0" presId="urn:microsoft.com/office/officeart/2005/8/layout/hierarchy3"/>
    <dgm:cxn modelId="{B65CE744-C5B7-4412-8A3C-5A8D9F125473}" type="presOf" srcId="{10818318-8C91-4200-A2E0-8800BD3E04B1}" destId="{63F9D31C-6F25-4C52-9E70-414CB0D05028}" srcOrd="0" destOrd="0" presId="urn:microsoft.com/office/officeart/2005/8/layout/hierarchy3"/>
    <dgm:cxn modelId="{19575F16-5528-4525-976E-41A06D6C75D2}" srcId="{34222B35-8E0B-46A5-B2B6-2E44C424E6D3}" destId="{99864F08-ADAB-450E-8A93-129781B013ED}" srcOrd="1" destOrd="0" parTransId="{7FE52E47-1226-450E-8540-F8B47822F04E}" sibTransId="{05C8F03F-F53D-4A04-9E7E-1267F032322A}"/>
    <dgm:cxn modelId="{ECD571FE-0EEB-4C27-8BAF-3FEFEDA19FDC}" srcId="{2F44B1E3-9F17-4AC9-982C-72FD6D02D684}" destId="{34222B35-8E0B-46A5-B2B6-2E44C424E6D3}" srcOrd="0" destOrd="0" parTransId="{8D37284D-37DE-4DF0-B79E-2A709909FB03}" sibTransId="{68167114-FC19-44FA-A0DA-D9CF000FC8DD}"/>
    <dgm:cxn modelId="{BD6AB613-F778-44EA-9DB6-AC615978DD09}" type="presOf" srcId="{34222B35-8E0B-46A5-B2B6-2E44C424E6D3}" destId="{05F413FF-BB57-4CA8-BBA4-E33A074D8AFA}" srcOrd="1" destOrd="0" presId="urn:microsoft.com/office/officeart/2005/8/layout/hierarchy3"/>
    <dgm:cxn modelId="{51D9C270-209C-4834-8079-886CAA8135B9}" type="presOf" srcId="{7FE52E47-1226-450E-8540-F8B47822F04E}" destId="{202ECA49-B246-423C-A377-D3213306D87B}" srcOrd="0" destOrd="0" presId="urn:microsoft.com/office/officeart/2005/8/layout/hierarchy3"/>
    <dgm:cxn modelId="{DC2A82D4-EE52-4EF5-8205-134885E897C6}" srcId="{34222B35-8E0B-46A5-B2B6-2E44C424E6D3}" destId="{10818318-8C91-4200-A2E0-8800BD3E04B1}" srcOrd="0" destOrd="0" parTransId="{202C0EE9-1593-42ED-A681-FF5BBBE58008}" sibTransId="{21DD3277-59A5-4870-A690-0423D59D5BC6}"/>
    <dgm:cxn modelId="{8EED6BB9-1D6B-4795-8B1F-FEAA5CD06D50}" type="presOf" srcId="{202C0EE9-1593-42ED-A681-FF5BBBE58008}" destId="{050A1D41-2717-4835-B379-FF11DBAA3CE9}" srcOrd="0" destOrd="0" presId="urn:microsoft.com/office/officeart/2005/8/layout/hierarchy3"/>
    <dgm:cxn modelId="{7E14496D-1305-47AB-ABEB-3191350BB36F}" type="presParOf" srcId="{DB756489-C96B-41A8-9062-1BDFBC1DCFA1}" destId="{86542D26-E06B-43B0-94F7-A7AF09FFF484}" srcOrd="0" destOrd="0" presId="urn:microsoft.com/office/officeart/2005/8/layout/hierarchy3"/>
    <dgm:cxn modelId="{3137403B-FA1C-458E-B13B-A5B021268DE2}" type="presParOf" srcId="{86542D26-E06B-43B0-94F7-A7AF09FFF484}" destId="{8FAC07AA-3DE8-4A8C-B0C1-B420E07E885B}" srcOrd="0" destOrd="0" presId="urn:microsoft.com/office/officeart/2005/8/layout/hierarchy3"/>
    <dgm:cxn modelId="{4D986D93-9C85-49EF-96DA-0C1738EC1DF0}" type="presParOf" srcId="{8FAC07AA-3DE8-4A8C-B0C1-B420E07E885B}" destId="{B6F1E5E6-AF38-408E-90CC-422E8AD56105}" srcOrd="0" destOrd="0" presId="urn:microsoft.com/office/officeart/2005/8/layout/hierarchy3"/>
    <dgm:cxn modelId="{4262FF6C-AF42-4D17-9E8D-75F14AD26D28}" type="presParOf" srcId="{8FAC07AA-3DE8-4A8C-B0C1-B420E07E885B}" destId="{05F413FF-BB57-4CA8-BBA4-E33A074D8AFA}" srcOrd="1" destOrd="0" presId="urn:microsoft.com/office/officeart/2005/8/layout/hierarchy3"/>
    <dgm:cxn modelId="{F1B62BB4-34A9-4BBA-81FE-45CE06295C08}" type="presParOf" srcId="{86542D26-E06B-43B0-94F7-A7AF09FFF484}" destId="{947EE38C-EFD5-4AA9-B83E-F8CDE027DFA5}" srcOrd="1" destOrd="0" presId="urn:microsoft.com/office/officeart/2005/8/layout/hierarchy3"/>
    <dgm:cxn modelId="{C2EFA608-5028-46BE-9481-60127F55469F}" type="presParOf" srcId="{947EE38C-EFD5-4AA9-B83E-F8CDE027DFA5}" destId="{050A1D41-2717-4835-B379-FF11DBAA3CE9}" srcOrd="0" destOrd="0" presId="urn:microsoft.com/office/officeart/2005/8/layout/hierarchy3"/>
    <dgm:cxn modelId="{C2ACC864-2A8F-42DF-B03C-3FFED0AC64DB}" type="presParOf" srcId="{947EE38C-EFD5-4AA9-B83E-F8CDE027DFA5}" destId="{63F9D31C-6F25-4C52-9E70-414CB0D05028}" srcOrd="1" destOrd="0" presId="urn:microsoft.com/office/officeart/2005/8/layout/hierarchy3"/>
    <dgm:cxn modelId="{87285573-0931-4F8C-B814-EFDF54973485}" type="presParOf" srcId="{947EE38C-EFD5-4AA9-B83E-F8CDE027DFA5}" destId="{202ECA49-B246-423C-A377-D3213306D87B}" srcOrd="2" destOrd="0" presId="urn:microsoft.com/office/officeart/2005/8/layout/hierarchy3"/>
    <dgm:cxn modelId="{F5B313F9-2BFF-4A90-8318-C8E2F16506B4}" type="presParOf" srcId="{947EE38C-EFD5-4AA9-B83E-F8CDE027DFA5}" destId="{402C4E3D-33A0-4D72-BBB9-09332ECA778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A502C6-69A9-4C6D-938F-B34CD2606A30}">
      <dsp:nvSpPr>
        <dsp:cNvPr id="0" name=""/>
        <dsp:cNvSpPr/>
      </dsp:nvSpPr>
      <dsp:spPr>
        <a:xfrm>
          <a:off x="3435735" y="925"/>
          <a:ext cx="4791940" cy="253281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Chính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vì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vậy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đã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dày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ra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đời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sản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phẩm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trí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tuệ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35735" y="317526"/>
        <a:ext cx="3842136" cy="1899608"/>
      </dsp:txXfrm>
    </dsp:sp>
    <dsp:sp modelId="{B01EEB95-930B-4941-8098-EC224D5CFD38}">
      <dsp:nvSpPr>
        <dsp:cNvPr id="0" name=""/>
        <dsp:cNvSpPr/>
      </dsp:nvSpPr>
      <dsp:spPr>
        <a:xfrm>
          <a:off x="1923" y="64129"/>
          <a:ext cx="3433811" cy="24064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cơ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trí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việc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gắn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danh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cụ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thể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hoạt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thì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phải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mực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thống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nhất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9394" y="181600"/>
        <a:ext cx="3198869" cy="2171459"/>
      </dsp:txXfrm>
    </dsp:sp>
    <dsp:sp modelId="{AF3109DF-1C14-4370-9763-245275463240}">
      <dsp:nvSpPr>
        <dsp:cNvPr id="0" name=""/>
        <dsp:cNvSpPr/>
      </dsp:nvSpPr>
      <dsp:spPr>
        <a:xfrm>
          <a:off x="3512589" y="3650751"/>
          <a:ext cx="4715946" cy="111074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hiệm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vụ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trọng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cơ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nhà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12589" y="3789594"/>
        <a:ext cx="4299416" cy="833061"/>
      </dsp:txXfrm>
    </dsp:sp>
    <dsp:sp modelId="{67AF58C4-7F1C-4320-A39C-221BB68E06B5}">
      <dsp:nvSpPr>
        <dsp:cNvPr id="0" name=""/>
        <dsp:cNvSpPr/>
      </dsp:nvSpPr>
      <dsp:spPr>
        <a:xfrm>
          <a:off x="1064" y="2774376"/>
          <a:ext cx="3511525" cy="28634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Việc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làm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đội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ngũ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người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lao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động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từng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hiểu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rõ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cũng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như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để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thực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đầy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đủ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tiêu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chí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quy</a:t>
          </a:r>
          <a:r>
            <a:rPr lang="en-US" sz="2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2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endParaRPr lang="en-US" sz="2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0848" y="2914160"/>
        <a:ext cx="3231957" cy="2583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E93517-9624-4DB2-B3F3-54532C84B785}">
      <dsp:nvSpPr>
        <dsp:cNvPr id="0" name=""/>
        <dsp:cNvSpPr/>
      </dsp:nvSpPr>
      <dsp:spPr>
        <a:xfrm>
          <a:off x="1825457" y="3149600"/>
          <a:ext cx="216195" cy="905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097" y="0"/>
              </a:lnTo>
              <a:lnTo>
                <a:pt x="108097" y="905073"/>
              </a:lnTo>
              <a:lnTo>
                <a:pt x="216195" y="9050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10292" y="3578873"/>
        <a:ext cx="46526" cy="46526"/>
      </dsp:txXfrm>
    </dsp:sp>
    <dsp:sp modelId="{677DFB1E-16F9-4301-AF5B-E86DFAD2CBD1}">
      <dsp:nvSpPr>
        <dsp:cNvPr id="0" name=""/>
        <dsp:cNvSpPr/>
      </dsp:nvSpPr>
      <dsp:spPr>
        <a:xfrm>
          <a:off x="1779737" y="878217"/>
          <a:ext cx="91440" cy="2271382"/>
        </a:xfrm>
        <a:custGeom>
          <a:avLst/>
          <a:gdLst/>
          <a:ahLst/>
          <a:cxnLst/>
          <a:rect l="0" t="0" r="0" b="0"/>
          <a:pathLst>
            <a:path>
              <a:moveTo>
                <a:pt x="45720" y="2271382"/>
              </a:moveTo>
              <a:lnTo>
                <a:pt x="62414" y="2271382"/>
              </a:lnTo>
              <a:lnTo>
                <a:pt x="62414" y="0"/>
              </a:lnTo>
              <a:lnTo>
                <a:pt x="7910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68666" y="1957117"/>
        <a:ext cx="113581" cy="113581"/>
      </dsp:txXfrm>
    </dsp:sp>
    <dsp:sp modelId="{64C7377B-28ED-411E-ADA5-8EB2C6E9203E}">
      <dsp:nvSpPr>
        <dsp:cNvPr id="0" name=""/>
        <dsp:cNvSpPr/>
      </dsp:nvSpPr>
      <dsp:spPr>
        <a:xfrm>
          <a:off x="233256" y="2202769"/>
          <a:ext cx="1290742" cy="18936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II. BIỆN PHÁP THỰC HIỆN</a:t>
          </a:r>
        </a:p>
      </dsp:txBody>
      <dsp:txXfrm>
        <a:off x="233256" y="2202769"/>
        <a:ext cx="1290742" cy="1893660"/>
      </dsp:txXfrm>
    </dsp:sp>
    <dsp:sp modelId="{C0926F58-FE40-4EFD-BAA4-E8AA4EED8ED1}">
      <dsp:nvSpPr>
        <dsp:cNvPr id="0" name=""/>
        <dsp:cNvSpPr/>
      </dsp:nvSpPr>
      <dsp:spPr>
        <a:xfrm>
          <a:off x="1858846" y="0"/>
          <a:ext cx="6749670" cy="17564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endParaRPr lang="en-US" sz="2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Xác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định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nhiệm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vụ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trọng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ngay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ban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đã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tâm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nghiên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cứu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58846" y="0"/>
        <a:ext cx="6749670" cy="1756434"/>
      </dsp:txXfrm>
    </dsp:sp>
    <dsp:sp modelId="{0E34442A-B871-4971-98E1-D703E71ABA66}">
      <dsp:nvSpPr>
        <dsp:cNvPr id="0" name=""/>
        <dsp:cNvSpPr/>
      </dsp:nvSpPr>
      <dsp:spPr>
        <a:xfrm>
          <a:off x="2041653" y="1906187"/>
          <a:ext cx="6660293" cy="42969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tượng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cốt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cán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gia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endParaRPr lang="en-US" sz="2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được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ban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hành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thì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chọn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lựa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lãnh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chuyên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cấp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phụ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trách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bồi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dưỡng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trực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tiếp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mưu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;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cũng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như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phó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tiêu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biểu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từng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loại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hình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có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năng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lực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tham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gia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lớp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để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sau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tiếp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triển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khai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lại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do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chủ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trì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41653" y="1906187"/>
        <a:ext cx="6660293" cy="42969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1E5E6-AF38-408E-90CC-422E8AD56105}">
      <dsp:nvSpPr>
        <dsp:cNvPr id="0" name=""/>
        <dsp:cNvSpPr/>
      </dsp:nvSpPr>
      <dsp:spPr>
        <a:xfrm>
          <a:off x="4434" y="352290"/>
          <a:ext cx="4053294" cy="6601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4. </a:t>
          </a:r>
          <a:r>
            <a:rPr lang="en-US" sz="26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huấn</a:t>
          </a:r>
          <a:endParaRPr lang="en-US" sz="2600" b="1" kern="1200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768" y="371624"/>
        <a:ext cx="4014626" cy="621435"/>
      </dsp:txXfrm>
    </dsp:sp>
    <dsp:sp modelId="{050A1D41-2717-4835-B379-FF11DBAA3CE9}">
      <dsp:nvSpPr>
        <dsp:cNvPr id="0" name=""/>
        <dsp:cNvSpPr/>
      </dsp:nvSpPr>
      <dsp:spPr>
        <a:xfrm>
          <a:off x="409764" y="1012394"/>
          <a:ext cx="405329" cy="1400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0476"/>
              </a:lnTo>
              <a:lnTo>
                <a:pt x="405329" y="14004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9D31C-6F25-4C52-9E70-414CB0D05028}">
      <dsp:nvSpPr>
        <dsp:cNvPr id="0" name=""/>
        <dsp:cNvSpPr/>
      </dsp:nvSpPr>
      <dsp:spPr>
        <a:xfrm>
          <a:off x="815093" y="1323535"/>
          <a:ext cx="7349913" cy="2178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4.2.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b="1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tạo</a:t>
          </a:r>
          <a:endParaRPr lang="en-US" sz="2600" b="1" kern="1200" dirty="0" smtClean="0">
            <a:solidFill>
              <a:srgbClr val="993366"/>
            </a:solidFill>
            <a:latin typeface="Times New Roman" pitchFamily="18" charset="0"/>
            <a:cs typeface="Times New Roman" pitchFamily="18" charset="0"/>
          </a:endParaRPr>
        </a:p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chỉ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đạo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lại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cho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thuộc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thẩm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quyền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kern="12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600" b="1" kern="1200" dirty="0">
            <a:solidFill>
              <a:srgbClr val="9933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78904" y="1387346"/>
        <a:ext cx="7222291" cy="2051048"/>
      </dsp:txXfrm>
    </dsp:sp>
    <dsp:sp modelId="{202ECA49-B246-423C-A377-D3213306D87B}">
      <dsp:nvSpPr>
        <dsp:cNvPr id="0" name=""/>
        <dsp:cNvSpPr/>
      </dsp:nvSpPr>
      <dsp:spPr>
        <a:xfrm>
          <a:off x="409764" y="1012394"/>
          <a:ext cx="436746" cy="37755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5524"/>
              </a:lnTo>
              <a:lnTo>
                <a:pt x="436746" y="37755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2C4E3D-33A0-4D72-BBB9-09332ECA7788}">
      <dsp:nvSpPr>
        <dsp:cNvPr id="0" name=""/>
        <dsp:cNvSpPr/>
      </dsp:nvSpPr>
      <dsp:spPr>
        <a:xfrm>
          <a:off x="846510" y="4165636"/>
          <a:ext cx="7322931" cy="12445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4.3.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Đối</a:t>
          </a: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với</a:t>
          </a: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cơ</a:t>
          </a: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latin typeface="Times New Roman" pitchFamily="18" charset="0"/>
              <a:cs typeface="Times New Roman" pitchFamily="18" charset="0"/>
            </a:rPr>
            <a:t>dục</a:t>
          </a:r>
          <a:endParaRPr lang="en-US" sz="26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đơn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vị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82962" y="4202088"/>
        <a:ext cx="7250027" cy="11716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47A53D-E156-4507-AABA-943B1F7885EB}">
      <dsp:nvSpPr>
        <dsp:cNvPr id="0" name=""/>
        <dsp:cNvSpPr/>
      </dsp:nvSpPr>
      <dsp:spPr>
        <a:xfrm>
          <a:off x="0" y="316896"/>
          <a:ext cx="8153400" cy="14213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endParaRPr lang="en-US" sz="24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Trước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ngày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tập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huấn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tài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liệu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được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đăng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tải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trên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trang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website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quận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/</a:t>
          </a:r>
          <a:r>
            <a:rPr lang="en-US" sz="24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huyện</a:t>
          </a:r>
          <a:r>
            <a:rPr lang="en-US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en-US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384" y="386280"/>
        <a:ext cx="8014632" cy="1282562"/>
      </dsp:txXfrm>
    </dsp:sp>
    <dsp:sp modelId="{5E6AB5E1-929C-4556-BD1D-90FB3D294C85}">
      <dsp:nvSpPr>
        <dsp:cNvPr id="0" name=""/>
        <dsp:cNvSpPr/>
      </dsp:nvSpPr>
      <dsp:spPr>
        <a:xfrm>
          <a:off x="0" y="2057329"/>
          <a:ext cx="8153400" cy="5378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6.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1" kern="1200" dirty="0" err="1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chuẩn</a:t>
          </a:r>
          <a:endParaRPr lang="en-US" sz="2400" kern="1200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255" y="2083584"/>
        <a:ext cx="8100890" cy="485321"/>
      </dsp:txXfrm>
    </dsp:sp>
    <dsp:sp modelId="{FF33D792-70E2-4D97-8BB4-69E6AF68FC5F}">
      <dsp:nvSpPr>
        <dsp:cNvPr id="0" name=""/>
        <dsp:cNvSpPr/>
      </dsp:nvSpPr>
      <dsp:spPr>
        <a:xfrm>
          <a:off x="0" y="2885723"/>
          <a:ext cx="8153400" cy="2327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870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Từ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đến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các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đều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và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b="0" i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400" b="0" i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..</a:t>
          </a:r>
          <a:endParaRPr lang="en-US" sz="2400" b="0" i="1" kern="1200" dirty="0">
            <a:solidFill>
              <a:srgbClr val="00330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885723"/>
        <a:ext cx="8153400" cy="23275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1E5E6-AF38-408E-90CC-422E8AD56105}">
      <dsp:nvSpPr>
        <dsp:cNvPr id="0" name=""/>
        <dsp:cNvSpPr/>
      </dsp:nvSpPr>
      <dsp:spPr>
        <a:xfrm>
          <a:off x="0" y="0"/>
          <a:ext cx="4535879" cy="3702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7. </a:t>
          </a:r>
          <a:r>
            <a:rPr lang="en-US" sz="2600" b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b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b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b="1" kern="12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b="1" kern="1200" dirty="0" err="1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rPr>
            <a:t>tra</a:t>
          </a:r>
          <a:endParaRPr lang="en-US" sz="2600" b="1" kern="1200" dirty="0">
            <a:solidFill>
              <a:srgbClr val="0033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844" y="10844"/>
        <a:ext cx="4514191" cy="348562"/>
      </dsp:txXfrm>
    </dsp:sp>
    <dsp:sp modelId="{050A1D41-2717-4835-B379-FF11DBAA3CE9}">
      <dsp:nvSpPr>
        <dsp:cNvPr id="0" name=""/>
        <dsp:cNvSpPr/>
      </dsp:nvSpPr>
      <dsp:spPr>
        <a:xfrm>
          <a:off x="453587" y="370250"/>
          <a:ext cx="455621" cy="879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9794"/>
              </a:lnTo>
              <a:lnTo>
                <a:pt x="455621" y="8797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9D31C-6F25-4C52-9E70-414CB0D05028}">
      <dsp:nvSpPr>
        <dsp:cNvPr id="0" name=""/>
        <dsp:cNvSpPr/>
      </dsp:nvSpPr>
      <dsp:spPr>
        <a:xfrm>
          <a:off x="909209" y="420888"/>
          <a:ext cx="7260232" cy="16583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Hằng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năm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Tổ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chức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cán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công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tác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bồi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dưỡng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dung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viên</a:t>
          </a:r>
          <a:endParaRPr lang="en-US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57779" y="469458"/>
        <a:ext cx="7163092" cy="1561172"/>
      </dsp:txXfrm>
    </dsp:sp>
    <dsp:sp modelId="{202ECA49-B246-423C-A377-D3213306D87B}">
      <dsp:nvSpPr>
        <dsp:cNvPr id="0" name=""/>
        <dsp:cNvSpPr/>
      </dsp:nvSpPr>
      <dsp:spPr>
        <a:xfrm>
          <a:off x="453587" y="370250"/>
          <a:ext cx="478160" cy="33961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96111"/>
              </a:lnTo>
              <a:lnTo>
                <a:pt x="478160" y="33961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2C4E3D-33A0-4D72-BBB9-09332ECA7788}">
      <dsp:nvSpPr>
        <dsp:cNvPr id="0" name=""/>
        <dsp:cNvSpPr/>
      </dsp:nvSpPr>
      <dsp:spPr>
        <a:xfrm>
          <a:off x="931748" y="2483887"/>
          <a:ext cx="7148261" cy="256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Thanh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Sở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và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đào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thanh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trách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nhiệm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quản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lý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của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phòng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dục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trong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có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dung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.</a:t>
          </a:r>
        </a:p>
        <a:p>
          <a:pPr lvl="0" algn="just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Từng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trường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xây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dựng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kế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hoạch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nội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bộ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quan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tâm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đến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kiểm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tra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đánh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theo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hiệu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trưởng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chuẩn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nghề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nghiệp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giáo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600" kern="1200" dirty="0" err="1" smtClean="0">
              <a:latin typeface="Times New Roman" pitchFamily="18" charset="0"/>
              <a:cs typeface="Times New Roman" pitchFamily="18" charset="0"/>
            </a:rPr>
            <a:t>viên</a:t>
          </a:r>
          <a:r>
            <a:rPr lang="en-US" sz="26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06873" y="2559012"/>
        <a:ext cx="6998011" cy="2414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0479DA1-45D0-4A7D-83B9-21471E02A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4050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7E24D4-A17B-47B8-B375-4D23D7D08918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4541235-63AE-4926-8046-3778FA7F39C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F339D-0306-42EA-B4D9-AA8F222FD9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D9439-E5E6-4BF9-A992-48F17754AA6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F6166-ED2B-4584-98FB-6336D22CC7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B3313-E951-4EB9-8457-ACB3E5D0D6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2C485302-C7FD-4B14-833A-325E85BA9D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CD9186-1659-4B84-924C-69BC736CF1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A3F396-C17C-48AE-9208-683D23585B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E6E057-150D-48CF-A529-7AB324180E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BA601-326F-46E3-90A4-0883A4C900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ngocnguyen41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C6D01FF-7E5E-446C-9CF8-E93DE655E6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 spd="med">
    <p:plus/>
  </p:transition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thukyluat.vn/vb/thong-tu-17-2011-tt-bgddt-chuan-hieu-truong-truong-mam-non-1e679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thukyluat.vn/vb/thong-tu-17-2011-tt-bgddt-chuan-hieu-truong-truong-mam-non-1e679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thukyluat.vn/vb/thong-tu-17-2011-tt-bgddt-chuan-hieu-truong-truong-mam-non-1e679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thukyluat.vn/vb/thong-tu-17-2011-tt-bgddt-chuan-hieu-truong-truong-mam-non-1e679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723063" cy="673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/>
            </a:extLst>
          </p:cNvPr>
          <p:cNvSpPr/>
          <p:nvPr/>
        </p:nvSpPr>
        <p:spPr>
          <a:xfrm>
            <a:off x="186618" y="0"/>
            <a:ext cx="8728782" cy="68468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    </a:t>
            </a:r>
            <a:endParaRPr lang="en-US" dirty="0"/>
          </a:p>
        </p:txBody>
      </p:sp>
      <p:pic>
        <p:nvPicPr>
          <p:cNvPr id="16" name="Picture 2" descr="E:\Logo SGD.jpg"/>
          <p:cNvPicPr>
            <a:picLocks noChangeAspect="1" noChangeArrowheads="1"/>
          </p:cNvPicPr>
          <p:nvPr/>
        </p:nvPicPr>
        <p:blipFill>
          <a:blip r:embed="rId4"/>
          <a:srcRect l="7053" t="3329" r="4388" b="2834"/>
          <a:stretch>
            <a:fillRect/>
          </a:stretch>
        </p:blipFill>
        <p:spPr bwMode="auto">
          <a:xfrm>
            <a:off x="186618" y="76200"/>
            <a:ext cx="171838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-1765" y="457200"/>
            <a:ext cx="9145765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ỦY BAN NHÂN DÂN</a:t>
            </a:r>
          </a:p>
          <a:p>
            <a:pPr algn="ctr">
              <a:defRPr/>
            </a:pP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THÀNH PHỐ HỒ CHÍ 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MINH </a:t>
            </a:r>
          </a:p>
          <a:p>
            <a:pPr algn="ctr">
              <a:defRPr/>
            </a:pP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SỞ 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GIÁO DỤC VÀ ĐÀO TẠO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5788967"/>
            <a:ext cx="9145765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Thành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phô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̀ Chí Minh, </a:t>
            </a:r>
            <a:r>
              <a:rPr lang="en-US" sz="2400" b="1" i="1" dirty="0" err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21, 22 </a:t>
            </a:r>
            <a:r>
              <a:rPr lang="en-US" sz="24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2019</a:t>
            </a:r>
            <a:endParaRPr lang="en-US" sz="2400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3818731" y="1809262"/>
            <a:ext cx="21336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9865" y="3048000"/>
            <a:ext cx="9144000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solidFill>
                  <a:srgbClr val="003300"/>
                </a:solidFill>
              </a:rPr>
              <a:t> CHUẨN </a:t>
            </a:r>
            <a:r>
              <a:rPr lang="en-US" sz="3200" b="1" dirty="0">
                <a:solidFill>
                  <a:srgbClr val="003300"/>
                </a:solidFill>
              </a:rPr>
              <a:t>HIỆU TRƯỞNG – </a:t>
            </a:r>
            <a:endParaRPr lang="en-US" sz="32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3300"/>
                </a:solidFill>
              </a:rPr>
              <a:t>CHUẨN </a:t>
            </a:r>
            <a:r>
              <a:rPr lang="en-US" sz="3200" b="1" dirty="0">
                <a:solidFill>
                  <a:srgbClr val="003300"/>
                </a:solidFill>
              </a:rPr>
              <a:t>NGHỀ NGHIỆP GIÁO VIÊN </a:t>
            </a:r>
            <a:endParaRPr lang="en-US" sz="3200" dirty="0">
              <a:solidFill>
                <a:srgbClr val="0033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9865" y="2278559"/>
            <a:ext cx="914400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TẬP HUẤN</a:t>
            </a:r>
            <a:endParaRPr lang="en-US" sz="4400" b="1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8600" y="1905000"/>
            <a:ext cx="8686800" cy="4524315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25/2018/TT-BGDĐT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non;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26/2018/TT-BGDĐT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non;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14/2018/TT-BGDĐT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20/2018/TT-BGDĐT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457200"/>
            <a:ext cx="8686800" cy="1200329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605/GDĐT-TC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04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022273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3178" y="717561"/>
            <a:ext cx="8382000" cy="3046988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5568/BGDĐT-NGCBQLGD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06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25/2018/TT-BGDĐT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08/10/2018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5569/BGDĐT-NGCBQLGD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06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26/2018/TT-BGDĐT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08/10/2018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non;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211540"/>
            <a:ext cx="3809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605/GDĐT-TC</a:t>
            </a:r>
            <a:endParaRPr lang="en-US" sz="2400" b="1" dirty="0"/>
          </a:p>
        </p:txBody>
      </p:sp>
      <p:sp>
        <p:nvSpPr>
          <p:cNvPr id="10" name="Rectangle 9"/>
          <p:cNvSpPr/>
          <p:nvPr/>
        </p:nvSpPr>
        <p:spPr>
          <a:xfrm>
            <a:off x="380474" y="3811012"/>
            <a:ext cx="8354704" cy="3046988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4529/BGDĐT-NGCBQLGD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14/2018/TT-BGDĐT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20/7/2018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4530/BGDĐT-NGCBQLGD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01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20/2018/TT-BGDĐT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22/8/2018 ban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  </a:t>
            </a:r>
          </a:p>
        </p:txBody>
      </p:sp>
    </p:spTree>
    <p:extLst>
      <p:ext uri="{BB962C8B-B14F-4D97-AF65-F5344CB8AC3E}">
        <p14:creationId xmlns:p14="http://schemas.microsoft.com/office/powerpoint/2010/main" val="1083018287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" y="152400"/>
            <a:ext cx="3631956" cy="461665"/>
          </a:xfrm>
          <a:prstGeom prst="rect">
            <a:avLst/>
          </a:prstGeom>
          <a:ln w="57150">
            <a:solidFill>
              <a:srgbClr val="00660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ĐỐI TƯỢNG ĐÁNH GIÁ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Elbow Connector 8"/>
          <p:cNvCxnSpPr/>
          <p:nvPr/>
        </p:nvCxnSpPr>
        <p:spPr>
          <a:xfrm>
            <a:off x="3784356" y="317478"/>
            <a:ext cx="597847" cy="496642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382203" y="614065"/>
            <a:ext cx="4562467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GV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1143000"/>
            <a:ext cx="3393878" cy="461665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NỘI DUNG ĐÁNH GIÁ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000" y="1767007"/>
            <a:ext cx="8335070" cy="830997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4, 5, 6, 7, 8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25/2018/TT-BGDĐT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1001" y="2954909"/>
            <a:ext cx="8335069" cy="830997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4, 5, 6, 7, 8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26/2018/TT-BGDĐT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219200" y="4135608"/>
            <a:ext cx="7620000" cy="1200329"/>
          </a:xfrm>
          <a:prstGeom prst="rect">
            <a:avLst/>
          </a:prstGeom>
          <a:ln w="57150">
            <a:solidFill>
              <a:srgbClr val="FF0066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4, 5, 6, 7, 8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14/2018/TT-BGDĐT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19200" y="5791200"/>
            <a:ext cx="7620000" cy="830997"/>
          </a:xfrm>
          <a:prstGeom prst="rect">
            <a:avLst/>
          </a:prstGeom>
          <a:ln w="57150">
            <a:solidFill>
              <a:srgbClr val="FF0066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4, 5, 6, 7, 8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20/2018/TT-BGDĐT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370510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172760"/>
            <a:ext cx="8458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QUY TRÌNH ĐÁNH GIÁ VÀ XẾP LOẠI KẾT QUẢ ĐÁNH GIÁ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496198"/>
            <a:ext cx="3513160" cy="1200329"/>
          </a:xfrm>
          <a:prstGeom prst="rect">
            <a:avLst/>
          </a:prstGeom>
          <a:ln w="38100">
            <a:solidFill>
              <a:srgbClr val="3333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25/2018/TT-BGDĐT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62600" y="1470462"/>
            <a:ext cx="3361900" cy="1200329"/>
          </a:xfrm>
          <a:prstGeom prst="rect">
            <a:avLst/>
          </a:prstGeom>
          <a:ln w="38100">
            <a:solidFill>
              <a:srgbClr val="3333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26/2018/TT-BGDĐT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 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4245" y="3842265"/>
            <a:ext cx="3581400" cy="1200329"/>
          </a:xfrm>
          <a:prstGeom prst="rect">
            <a:avLst/>
          </a:prstGeom>
          <a:ln w="38100">
            <a:solidFill>
              <a:srgbClr val="DB43D4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62600" y="3892686"/>
            <a:ext cx="3361900" cy="1200329"/>
          </a:xfrm>
          <a:prstGeom prst="rect">
            <a:avLst/>
          </a:prstGeom>
          <a:ln w="38100">
            <a:solidFill>
              <a:srgbClr val="DB43D4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tooltip="Thông tư 17/2011/TT-BGDĐT"/>
              </a:rPr>
              <a:t>20/2018/TT-BGDĐT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  </a:t>
            </a:r>
          </a:p>
        </p:txBody>
      </p:sp>
      <p:sp>
        <p:nvSpPr>
          <p:cNvPr id="18" name="Cloud 17"/>
          <p:cNvSpPr/>
          <p:nvPr/>
        </p:nvSpPr>
        <p:spPr>
          <a:xfrm>
            <a:off x="3505200" y="990600"/>
            <a:ext cx="2068202" cy="1904999"/>
          </a:xfrm>
          <a:prstGeom prst="cloud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 algn="ctr"/>
            <a:endParaRPr lang="en-US" dirty="0"/>
          </a:p>
        </p:txBody>
      </p:sp>
      <p:sp>
        <p:nvSpPr>
          <p:cNvPr id="19" name="Cloud 18"/>
          <p:cNvSpPr/>
          <p:nvPr/>
        </p:nvSpPr>
        <p:spPr>
          <a:xfrm>
            <a:off x="3690296" y="3429000"/>
            <a:ext cx="1907842" cy="2016349"/>
          </a:xfrm>
          <a:prstGeom prst="cloud">
            <a:avLst/>
          </a:prstGeom>
          <a:noFill/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544856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189973"/>
            <a:ext cx="6471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CHU KỲ VÀ THẨM QUYỀN ĐÁNH GIÁ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651638"/>
            <a:ext cx="8305800" cy="1938992"/>
          </a:xfrm>
          <a:prstGeom prst="rect">
            <a:avLst/>
          </a:prstGeom>
          <a:ln>
            <a:solidFill>
              <a:srgbClr val="DB43D4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2018-2019).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2018-2019).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600" y="2743200"/>
            <a:ext cx="8686800" cy="3785652"/>
          </a:xfrm>
          <a:prstGeom prst="rect">
            <a:avLst/>
          </a:prstGeom>
          <a:ln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GDMN,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GV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n/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NH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2019-2020).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GD&amp;ĐT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2019-2020).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GD&amp;ĐT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2019-2020).</a:t>
            </a:r>
          </a:p>
        </p:txBody>
      </p:sp>
    </p:spTree>
    <p:extLst>
      <p:ext uri="{BB962C8B-B14F-4D97-AF65-F5344CB8AC3E}">
        <p14:creationId xmlns:p14="http://schemas.microsoft.com/office/powerpoint/2010/main" val="275216812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76400" y="106066"/>
            <a:ext cx="6708118" cy="461665"/>
          </a:xfrm>
          <a:prstGeom prst="rect">
            <a:avLst/>
          </a:prstGeom>
          <a:ln w="571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TỔ CHỨC THỰC HIỆN ĐÁNH GIÁ, BÁO CÁO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9779" y="759728"/>
            <a:ext cx="8686800" cy="2554545"/>
          </a:xfrm>
          <a:prstGeom prst="rect">
            <a:avLst/>
          </a:prstGeom>
          <a:ln w="3810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 Xây dựng và triển khai kế hoạch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GV MN,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 Tổng hợp và báo cáo kết quả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3581400"/>
            <a:ext cx="8686800" cy="3170099"/>
          </a:xfrm>
          <a:prstGeom prst="rect">
            <a:avLst/>
          </a:prstGeom>
          <a:ln w="38100">
            <a:solidFill>
              <a:srgbClr val="FF0066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MN, TH, THCS,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GVMN,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Tổng hợp và báo cáo kết quả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31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00791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4800" y="1143000"/>
            <a:ext cx="8686800" cy="4524315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-  Tổng hợp và báo cáo kết quả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non,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)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31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6800" y="534537"/>
            <a:ext cx="6708118" cy="461665"/>
          </a:xfrm>
          <a:prstGeom prst="rect">
            <a:avLst/>
          </a:prstGeom>
          <a:solidFill>
            <a:srgbClr val="FFFF00"/>
          </a:solidFill>
          <a:ln w="57150">
            <a:solidFill>
              <a:srgbClr val="993366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TỔ CHỨC THỰC HIỆN ĐÁNH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GIÁ, BÁO CÁO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623017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52600" y="272534"/>
            <a:ext cx="3320140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b="1" dirty="0" smtClean="0"/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BIỂU MẪU BÁO CÁO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965576"/>
            <a:ext cx="8686799" cy="1569660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(email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3A (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III A)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3B (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III B)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2018-2019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A-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2740928"/>
            <a:ext cx="8610597" cy="1569660"/>
          </a:xfrm>
          <a:prstGeom prst="rect">
            <a:avLst/>
          </a:prstGeom>
          <a:ln w="38100">
            <a:solidFill>
              <a:srgbClr val="DB43D4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(email,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2A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III A)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2B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III B)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2018-2019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A-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4478736"/>
            <a:ext cx="8610598" cy="2308324"/>
          </a:xfrm>
          <a:prstGeom prst="rect">
            <a:avLst/>
          </a:prstGeom>
          <a:noFill/>
          <a:ln w="38100">
            <a:solidFill>
              <a:srgbClr val="33330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đua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MN,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email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03281177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1255261" y="131897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2286000" y="131897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3328774" y="131897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4542527" y="131897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76200" y="131897"/>
            <a:ext cx="4627788" cy="549334"/>
            <a:chOff x="941289" y="439040"/>
            <a:chExt cx="5757645" cy="54933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757645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757645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II. BIỆN PHÁP THỰC HIỆN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48182537"/>
              </p:ext>
            </p:extLst>
          </p:nvPr>
        </p:nvGraphicFramePr>
        <p:xfrm>
          <a:off x="762000" y="818565"/>
          <a:ext cx="8169442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5792730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2" name="Heart 1"/>
          <p:cNvSpPr/>
          <p:nvPr/>
        </p:nvSpPr>
        <p:spPr>
          <a:xfrm>
            <a:off x="0" y="123967"/>
            <a:ext cx="2362200" cy="182880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III. KẾT LUẬN</a:t>
            </a:r>
          </a:p>
          <a:p>
            <a:pPr algn="ctr"/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685499" y="457200"/>
            <a:ext cx="7086600" cy="6172199"/>
          </a:xfrm>
          <a:prstGeom prst="roundRect">
            <a:avLst/>
          </a:prstGeom>
          <a:solidFill>
            <a:srgbClr val="B2FC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HT,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Cốt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lõi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đạ</a:t>
            </a:r>
            <a:r>
              <a:rPr lang="en-US" sz="28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50815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2971800" y="128406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3839473" y="107064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4773976" y="116492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5501475" y="128406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2698711" y="175731"/>
            <a:ext cx="3376825" cy="549334"/>
            <a:chOff x="941289" y="439040"/>
            <a:chExt cx="5094212" cy="54933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31811918"/>
              </p:ext>
            </p:extLst>
          </p:nvPr>
        </p:nvGraphicFramePr>
        <p:xfrm>
          <a:off x="574224" y="838200"/>
          <a:ext cx="82296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3717163" y="175731"/>
            <a:ext cx="23487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I. ĐẶT VẤN ĐỀ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578668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914400" y="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2024840" y="-38534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2458676" y="5261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2604845" y="-7961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30706" y="203751"/>
            <a:ext cx="4160293" cy="549334"/>
            <a:chOff x="941289" y="439040"/>
            <a:chExt cx="5094212" cy="54933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600" b="1" dirty="0" smtClean="0">
                  <a:latin typeface="Times New Roman" pitchFamily="18" charset="0"/>
                  <a:cs typeface="Times New Roman" pitchFamily="18" charset="0"/>
                </a:rPr>
                <a:t>III</a:t>
              </a:r>
              <a:r>
                <a:rPr lang="en-US" sz="2600" b="1" dirty="0" smtClean="0"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sz="2600" b="1" dirty="0" smtClean="0">
                  <a:latin typeface="Times New Roman" pitchFamily="18" charset="0"/>
                  <a:cs typeface="Times New Roman" pitchFamily="18" charset="0"/>
                </a:rPr>
                <a:t>KẾT LUẬN</a:t>
              </a:r>
              <a:endParaRPr lang="en-US" sz="26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78559" y="864352"/>
            <a:ext cx="8813041" cy="228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minh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2018,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1312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IV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en-US" sz="2400" dirty="0"/>
              <a:t>.</a:t>
            </a:r>
            <a:endParaRPr lang="en-US" sz="2400" dirty="0"/>
          </a:p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78559" y="3368720"/>
            <a:ext cx="8813041" cy="3276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03/2018/NQ-HĐND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2018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TP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Minh ban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2018: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0.6,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2019: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1.2,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2010: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1.8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)./.</a:t>
            </a:r>
            <a:endParaRPr lang="en-US" sz="2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692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99167" y="5117626"/>
            <a:ext cx="2590800" cy="11933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328774" y="4965226"/>
            <a:ext cx="2310026" cy="1345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3467100" y="304800"/>
            <a:ext cx="4343400" cy="11819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096000" y="4142096"/>
            <a:ext cx="2590800" cy="17008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5638800" y="1600200"/>
            <a:ext cx="3340529" cy="16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cốt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90600" y="991468"/>
            <a:ext cx="2590800" cy="12535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972461" y="2999964"/>
            <a:ext cx="3398865" cy="1343436"/>
          </a:xfrm>
          <a:prstGeom prst="ellipse">
            <a:avLst/>
          </a:prstGeom>
          <a:solidFill>
            <a:srgbClr val="B2FC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II. BIỆN PHÁP THỰC HIỆN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39037" y="2562637"/>
            <a:ext cx="2551764" cy="1980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4876800" y="1486768"/>
            <a:ext cx="76200" cy="15131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914900" y="2999964"/>
            <a:ext cx="1333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9" idx="4"/>
            <a:endCxn id="16" idx="1"/>
          </p:cNvCxnSpPr>
          <p:nvPr/>
        </p:nvCxnSpPr>
        <p:spPr>
          <a:xfrm>
            <a:off x="4671894" y="4343400"/>
            <a:ext cx="1803520" cy="47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9" idx="4"/>
          </p:cNvCxnSpPr>
          <p:nvPr/>
        </p:nvCxnSpPr>
        <p:spPr>
          <a:xfrm flipH="1">
            <a:off x="4671893" y="4343400"/>
            <a:ext cx="1" cy="6218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9" idx="4"/>
          </p:cNvCxnSpPr>
          <p:nvPr/>
        </p:nvCxnSpPr>
        <p:spPr>
          <a:xfrm flipH="1">
            <a:off x="1905000" y="4343400"/>
            <a:ext cx="2766894" cy="7742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8" idx="5"/>
          </p:cNvCxnSpPr>
          <p:nvPr/>
        </p:nvCxnSpPr>
        <p:spPr>
          <a:xfrm>
            <a:off x="3201986" y="2061473"/>
            <a:ext cx="1674814" cy="9384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0" idx="6"/>
            <a:endCxn id="19" idx="2"/>
          </p:cNvCxnSpPr>
          <p:nvPr/>
        </p:nvCxnSpPr>
        <p:spPr>
          <a:xfrm>
            <a:off x="2590801" y="3552803"/>
            <a:ext cx="381660" cy="118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59561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2286000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6371327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8072425"/>
              </p:ext>
            </p:extLst>
          </p:nvPr>
        </p:nvGraphicFramePr>
        <p:xfrm>
          <a:off x="0" y="304800"/>
          <a:ext cx="8798376" cy="629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1511327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0" y="357339"/>
            <a:ext cx="6131375" cy="738754"/>
            <a:chOff x="941289" y="439040"/>
            <a:chExt cx="5094212" cy="738754"/>
          </a:xfrm>
        </p:grpSpPr>
        <p:sp>
          <p:nvSpPr>
            <p:cNvPr id="11" name="Rectangle 10"/>
            <p:cNvSpPr/>
            <p:nvPr/>
          </p:nvSpPr>
          <p:spPr>
            <a:xfrm>
              <a:off x="941289" y="628460"/>
              <a:ext cx="5094212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6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135848" y="1371600"/>
            <a:ext cx="8762999" cy="3076066"/>
          </a:xfrm>
          <a:prstGeom prst="roundRect">
            <a:avLst/>
          </a:prstGeom>
          <a:solidFill>
            <a:srgbClr val="B2FC3A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12/12/2018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21, 22/3/2019) 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9870" y="495884"/>
            <a:ext cx="5978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II. BIỆN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PHÁP THỰC HIỆN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791813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1243226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2286000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3328774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270649" y="30133"/>
            <a:ext cx="5094212" cy="663494"/>
            <a:chOff x="941289" y="324880"/>
            <a:chExt cx="5094212" cy="66349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324880"/>
              <a:ext cx="5094212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r>
                <a:rPr lang="en-US" sz="2800" b="1" dirty="0" smtClean="0">
                  <a:latin typeface="Times New Roman" pitchFamily="18" charset="0"/>
                  <a:cs typeface="Times New Roman" pitchFamily="18" charset="0"/>
                </a:rPr>
                <a:t>II. 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BIỆN PHÁP THỰC HIỆN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4475" y="676441"/>
            <a:ext cx="3396925" cy="671015"/>
            <a:chOff x="2669108" y="105542"/>
            <a:chExt cx="5619961" cy="784571"/>
          </a:xfrm>
        </p:grpSpPr>
        <p:sp>
          <p:nvSpPr>
            <p:cNvPr id="14" name="Rectangle 13"/>
            <p:cNvSpPr/>
            <p:nvPr/>
          </p:nvSpPr>
          <p:spPr>
            <a:xfrm>
              <a:off x="2669108" y="105542"/>
              <a:ext cx="5582190" cy="78457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2706878" y="105542"/>
              <a:ext cx="5582191" cy="7845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3676968" y="661600"/>
            <a:ext cx="4896181" cy="685856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206109" y="1547163"/>
            <a:ext cx="8727958" cy="1742539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84475" y="3564297"/>
            <a:ext cx="8749592" cy="948605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262603" y="2002934"/>
            <a:ext cx="87920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1" hangingPunct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12/2018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2019,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03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it-I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20784" y="4724400"/>
            <a:ext cx="8773832" cy="1652098"/>
            <a:chOff x="2669108" y="105541"/>
            <a:chExt cx="5850514" cy="1949459"/>
          </a:xfrm>
        </p:grpSpPr>
        <p:sp>
          <p:nvSpPr>
            <p:cNvPr id="28" name="Rectangle 27"/>
            <p:cNvSpPr/>
            <p:nvPr/>
          </p:nvSpPr>
          <p:spPr>
            <a:xfrm>
              <a:off x="2669108" y="105541"/>
              <a:ext cx="5850514" cy="194945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2669108" y="105541"/>
              <a:ext cx="5582191" cy="17712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endPara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270649" y="4724400"/>
            <a:ext cx="8707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vướng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5581" y="800147"/>
            <a:ext cx="3193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09950" y="781115"/>
            <a:ext cx="4645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tạo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87455" y="3623100"/>
            <a:ext cx="8707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minh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HT, GV.</a:t>
            </a:r>
            <a:endParaRPr lang="en-US" sz="2400" dirty="0">
              <a:effectLst>
                <a:outerShdw sx="0" sy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221489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20/10/09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AutoShape 2" descr="áº¢nh cÃ¹ng dÃ²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áº¢nh cÃ¹ng dÃ²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3" name="Picture 5" descr="D:\hinh\thumbna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39836" cy="384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hinh\thumbnail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36" y="0"/>
            <a:ext cx="4104164" cy="339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hinh\thumbnail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" y="3849093"/>
            <a:ext cx="5012540" cy="2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hinh\thumbnail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36" y="3396656"/>
            <a:ext cx="4104164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66718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1243226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2286000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3328774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4343400" y="30480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222697" y="454197"/>
            <a:ext cx="4892863" cy="549334"/>
            <a:chOff x="941289" y="439040"/>
            <a:chExt cx="5757645" cy="54933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757645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757645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II. BIỆN PHÁP THỰC HIỆN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28844586"/>
              </p:ext>
            </p:extLst>
          </p:nvPr>
        </p:nvGraphicFramePr>
        <p:xfrm>
          <a:off x="593558" y="1066800"/>
          <a:ext cx="8169442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30454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97A292-46BC-4839-9D7C-16478C4C56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4" name="Chevron 3"/>
          <p:cNvSpPr/>
          <p:nvPr/>
        </p:nvSpPr>
        <p:spPr>
          <a:xfrm>
            <a:off x="1243226" y="6323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Chevron 4"/>
          <p:cNvSpPr/>
          <p:nvPr/>
        </p:nvSpPr>
        <p:spPr>
          <a:xfrm>
            <a:off x="2286000" y="6323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Chevron 7"/>
          <p:cNvSpPr/>
          <p:nvPr/>
        </p:nvSpPr>
        <p:spPr>
          <a:xfrm>
            <a:off x="3328774" y="6323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>
          <a:xfrm>
            <a:off x="5234600" y="63230"/>
            <a:ext cx="867673" cy="686668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14400" y="131897"/>
            <a:ext cx="5094212" cy="549334"/>
            <a:chOff x="941289" y="439040"/>
            <a:chExt cx="5094212" cy="549334"/>
          </a:xfrm>
        </p:grpSpPr>
        <p:sp>
          <p:nvSpPr>
            <p:cNvPr id="11" name="Rectangle 10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941289" y="439040"/>
              <a:ext cx="5094212" cy="5493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II. BIỆN PHÁP THỰC HIỆN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14611705"/>
              </p:ext>
            </p:extLst>
          </p:nvPr>
        </p:nvGraphicFramePr>
        <p:xfrm>
          <a:off x="304800" y="749898"/>
          <a:ext cx="8153400" cy="5955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30454"/>
      </p:ext>
    </p:extLst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12871468</TotalTime>
  <Words>2388</Words>
  <Application>Microsoft Office PowerPoint</Application>
  <PresentationFormat>On-screen Show (4:3)</PresentationFormat>
  <Paragraphs>126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itfriend.org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LinhKienSo.Vn</dc:creator>
  <cp:lastModifiedBy>DUY</cp:lastModifiedBy>
  <cp:revision>639</cp:revision>
  <dcterms:created xsi:type="dcterms:W3CDTF">2009-10-19T08:53:32Z</dcterms:created>
  <dcterms:modified xsi:type="dcterms:W3CDTF">2019-03-21T16:59:56Z</dcterms:modified>
</cp:coreProperties>
</file>