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 /><Relationship Id="rId7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heme" Target="theme/theme1.xml" /><Relationship Id="rId5" Type="http://schemas.openxmlformats.org/officeDocument/2006/relationships/viewProps" Target="viewProps.xml" /><Relationship Id="rId4" Type="http://schemas.openxmlformats.org/officeDocument/2006/relationships/presProps" Target="pres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99EAE9-56DF-4532-89EF-EB4DFAD55FBF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382F5B-BF6E-4FF0-841B-DDEA64F84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82F5B-BF6E-4FF0-841B-DDEA64F84D4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4600" y="304800"/>
            <a:ext cx="5638800" cy="609599"/>
          </a:xfrm>
        </p:spPr>
        <p:txBody>
          <a:bodyPr>
            <a:noAutofit/>
          </a:bodyPr>
          <a:lstStyle/>
          <a:p>
            <a:pPr algn="ctr"/>
            <a:r>
              <a:rPr lang="vi-VN" sz="2600" b="1" i="1">
                <a:solidFill>
                  <a:srgbClr val="FF0000"/>
                </a:solidFill>
              </a:rPr>
              <a:t>NHỮNG ĐÓA HỒNG THẦM LẶNG</a:t>
            </a:r>
            <a:endParaRPr lang="en-US" sz="2600" b="1" i="1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876800" y="1676400"/>
            <a:ext cx="4114800" cy="381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Họ</a:t>
            </a:r>
            <a:r>
              <a:rPr lang="en-US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Kim </a:t>
            </a:r>
            <a:r>
              <a:rPr lang="en-US" sz="2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Cúc</a:t>
            </a:r>
            <a:endParaRPr lang="en-US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Picture 2" descr="C:\Users\Administrator\Desktop\IMG_678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293196"/>
            <a:ext cx="2971800" cy="2821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4823552" y="2514600"/>
            <a:ext cx="4244248" cy="381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Mầm</a:t>
            </a:r>
            <a:r>
              <a:rPr lang="en-US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non </a:t>
            </a:r>
            <a:r>
              <a:rPr lang="en-US" sz="2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Quận</a:t>
            </a:r>
            <a:r>
              <a:rPr lang="en-US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11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953000" y="3352800"/>
            <a:ext cx="4001877" cy="381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9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19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19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19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19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9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19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19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19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dưỡng</a:t>
            </a:r>
            <a:endParaRPr lang="en-US" sz="19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286000" y="4343400"/>
            <a:ext cx="6553200" cy="12954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trách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Tx/>
              <a:buChar char="-"/>
            </a:pP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Biên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soạn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khẩu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món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mầm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non</a:t>
            </a:r>
          </a:p>
        </p:txBody>
      </p:sp>
    </p:spTree>
  </p:cSld>
  <p:clrMapOvr>
    <a:masterClrMapping/>
  </p:clrMapOvr>
  <p:transition advClick="0">
    <p:wip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458</TotalTime>
  <Words>2602</Words>
  <Application>Microsoft Office PowerPoint</Application>
  <PresentationFormat>Trình chiếu Trên màn hình (4:3)</PresentationFormat>
  <Paragraphs>384</Paragraphs>
  <Slides>1</Slides>
  <Notes>1</Notes>
  <HiddenSlides>0</HiddenSlides>
  <MMClips>0</MMClips>
  <ScaleCrop>false</ScaleCrop>
  <HeadingPairs>
    <vt:vector size="4" baseType="variant">
      <vt:variant>
        <vt:lpstr>Chủ đề</vt:lpstr>
      </vt:variant>
      <vt:variant>
        <vt:i4>1</vt:i4>
      </vt:variant>
      <vt:variant>
        <vt:lpstr>Tiêu đề Bản chiếu</vt:lpstr>
      </vt:variant>
      <vt:variant>
        <vt:i4>1</vt:i4>
      </vt:variant>
    </vt:vector>
  </HeadingPairs>
  <TitlesOfParts>
    <vt:vector size="2" baseType="lpstr">
      <vt:lpstr>Oriel</vt:lpstr>
      <vt:lpstr>NHỮNG ĐÓA HỒNG THẦM LẶNG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NHỮNG ĐÓA HỒNG THẦM LẶNG</dc:title>
  <dc:creator>vanthu</dc:creator>
  <cp:lastModifiedBy>PGD-Q11</cp:lastModifiedBy>
  <cp:revision>93</cp:revision>
  <dcterms:created xsi:type="dcterms:W3CDTF">2006-08-16T00:00:00Z</dcterms:created>
  <dcterms:modified xsi:type="dcterms:W3CDTF">2017-11-03T10:22:07Z</dcterms:modified>
</cp:coreProperties>
</file>