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9EAE9-56DF-4532-89EF-EB4DFAD55FBF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82F5B-BF6E-4FF0-841B-DDEA64F84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82F5B-BF6E-4FF0-841B-DDEA64F84D4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67070"/>
            <a:ext cx="5638800" cy="609599"/>
          </a:xfrm>
        </p:spPr>
        <p:txBody>
          <a:bodyPr>
            <a:noAutofit/>
          </a:bodyPr>
          <a:lstStyle/>
          <a:p>
            <a:pPr algn="ctr"/>
            <a:r>
              <a:rPr lang="vi-VN" sz="2600" b="1" i="1">
                <a:solidFill>
                  <a:srgbClr val="FF0000"/>
                </a:solidFill>
              </a:rPr>
              <a:t>NHỮNG ĐÓA HỒNG THẦM LẶNG</a:t>
            </a:r>
            <a:endParaRPr lang="en-US" sz="2600" b="1" i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6800" y="1676400"/>
            <a:ext cx="4114800" cy="381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" descr="C:\Users\Administrator\Desktop\IMG_67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90968"/>
            <a:ext cx="4419600" cy="413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823552" y="2514600"/>
            <a:ext cx="4244248" cy="381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3352800"/>
            <a:ext cx="4001877" cy="381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1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1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1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1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endParaRPr lang="en-US" sz="19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9800" y="5038330"/>
            <a:ext cx="6553200" cy="12954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</a:t>
            </a:r>
          </a:p>
        </p:txBody>
      </p:sp>
    </p:spTree>
  </p:cSld>
  <p:clrMapOvr>
    <a:masterClrMapping/>
  </p:clrMapOvr>
  <p:transition advClick="0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458</TotalTime>
  <Words>62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Schoolbook</vt:lpstr>
      <vt:lpstr>Times New Roman</vt:lpstr>
      <vt:lpstr>Wingdings</vt:lpstr>
      <vt:lpstr>Wingdings 2</vt:lpstr>
      <vt:lpstr>Oriel</vt:lpstr>
      <vt:lpstr>NHỮNG ĐÓA HỒNG THẦM LẶNG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NHỮNG ĐÓA HỒNG THẦM LẶNG</dc:title>
  <dc:creator>vanthu</dc:creator>
  <cp:lastModifiedBy>Windows 7</cp:lastModifiedBy>
  <cp:revision>94</cp:revision>
  <dcterms:created xsi:type="dcterms:W3CDTF">2006-08-16T00:00:00Z</dcterms:created>
  <dcterms:modified xsi:type="dcterms:W3CDTF">2018-10-23T03:22:05Z</dcterms:modified>
</cp:coreProperties>
</file>