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0"/>
  </p:notesMasterIdLst>
  <p:sldIdLst>
    <p:sldId id="290" r:id="rId3"/>
    <p:sldId id="295" r:id="rId4"/>
    <p:sldId id="294" r:id="rId5"/>
    <p:sldId id="260" r:id="rId6"/>
    <p:sldId id="297" r:id="rId7"/>
    <p:sldId id="262" r:id="rId8"/>
    <p:sldId id="264" r:id="rId9"/>
    <p:sldId id="266" r:id="rId10"/>
    <p:sldId id="269" r:id="rId11"/>
    <p:sldId id="270" r:id="rId12"/>
    <p:sldId id="272" r:id="rId13"/>
    <p:sldId id="274" r:id="rId14"/>
    <p:sldId id="299" r:id="rId15"/>
    <p:sldId id="308" r:id="rId16"/>
    <p:sldId id="307" r:id="rId17"/>
    <p:sldId id="306" r:id="rId18"/>
    <p:sldId id="309" r:id="rId19"/>
    <p:sldId id="314" r:id="rId20"/>
    <p:sldId id="313" r:id="rId21"/>
    <p:sldId id="311" r:id="rId22"/>
    <p:sldId id="282" r:id="rId23"/>
    <p:sldId id="283" r:id="rId24"/>
    <p:sldId id="284" r:id="rId25"/>
    <p:sldId id="285" r:id="rId26"/>
    <p:sldId id="286" r:id="rId27"/>
    <p:sldId id="301" r:id="rId28"/>
    <p:sldId id="302"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AC60E6-C347-49F6-BB67-A22B4FBF49B6}" type="datetimeFigureOut">
              <a:rPr lang="en-US" smtClean="0"/>
              <a:pPr/>
              <a:t>2/23/22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118320-2EDD-4957-9EB9-7BAF9B0E0FDC}" type="slidenum">
              <a:rPr lang="en-US" smtClean="0"/>
              <a:pPr/>
              <a:t>‹#›</a:t>
            </a:fld>
            <a:endParaRPr lang="en-US"/>
          </a:p>
        </p:txBody>
      </p:sp>
    </p:spTree>
    <p:extLst>
      <p:ext uri="{BB962C8B-B14F-4D97-AF65-F5344CB8AC3E}">
        <p14:creationId xmlns:p14="http://schemas.microsoft.com/office/powerpoint/2010/main" xmlns="" val="667591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xmlns="" id="{63ACA4CD-1D37-4620-AA15-7369159836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71" name="Notes Placeholder 2">
            <a:extLst>
              <a:ext uri="{FF2B5EF4-FFF2-40B4-BE49-F238E27FC236}">
                <a16:creationId xmlns:a16="http://schemas.microsoft.com/office/drawing/2014/main" xmlns="" id="{3329FE0B-25D0-4627-8CEC-5BFC3C76A88D}"/>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ko-KR" altLang="en-US"/>
          </a:p>
        </p:txBody>
      </p:sp>
      <p:sp>
        <p:nvSpPr>
          <p:cNvPr id="7172" name="Slide Number Placeholder 3">
            <a:extLst>
              <a:ext uri="{FF2B5EF4-FFF2-40B4-BE49-F238E27FC236}">
                <a16:creationId xmlns:a16="http://schemas.microsoft.com/office/drawing/2014/main" xmlns="" id="{B69A87DE-2FF8-44AC-8B8F-1519BE228A0A}"/>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C623F6C-954A-4B95-96C7-611FB16CD8F9}" type="slidenum">
              <a:rPr lang="ko-KR" altLang="en-US"/>
              <a:pPr/>
              <a:t>1</a:t>
            </a:fld>
            <a:endParaRPr lang="ko-KR"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xmlns="" id="{931992E6-BFCA-4035-A049-2014EF47C1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Notes Placeholder 2">
            <a:extLst>
              <a:ext uri="{FF2B5EF4-FFF2-40B4-BE49-F238E27FC236}">
                <a16:creationId xmlns:a16="http://schemas.microsoft.com/office/drawing/2014/main" xmlns="" id="{ABDB33FE-61FE-429B-B222-6A0F7191D9FE}"/>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0724" name="Slide Number Placeholder 3">
            <a:extLst>
              <a:ext uri="{FF2B5EF4-FFF2-40B4-BE49-F238E27FC236}">
                <a16:creationId xmlns:a16="http://schemas.microsoft.com/office/drawing/2014/main" xmlns="" id="{EF1203B6-DFE8-4C4D-831F-0E36DC1A2BB4}"/>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5C7D8A9-3419-48E7-8653-9E6E91714912}" type="slidenum">
              <a:rPr lang="en-US" altLang="en-US"/>
              <a:pPr/>
              <a:t>12</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xmlns="" id="{331877F6-9169-4E34-B68F-593E73DA4C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2771" name="Notes Placeholder 2">
            <a:extLst>
              <a:ext uri="{FF2B5EF4-FFF2-40B4-BE49-F238E27FC236}">
                <a16:creationId xmlns:a16="http://schemas.microsoft.com/office/drawing/2014/main" xmlns="" id="{57ED362C-59D5-41B6-A601-7095D10F8E0D}"/>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2772" name="Slide Number Placeholder 3">
            <a:extLst>
              <a:ext uri="{FF2B5EF4-FFF2-40B4-BE49-F238E27FC236}">
                <a16:creationId xmlns:a16="http://schemas.microsoft.com/office/drawing/2014/main" xmlns="" id="{9102B1EE-2AC3-4A36-B193-8EEA770913F3}"/>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792091D-26BC-4239-B15D-C86035AD4C76}" type="slidenum">
              <a:rPr lang="en-US" altLang="en-US"/>
              <a:pPr/>
              <a:t>13</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xmlns="" id="{DE6CE621-BA8B-4FC2-91DD-5F38C3A915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a:extLst>
              <a:ext uri="{FF2B5EF4-FFF2-40B4-BE49-F238E27FC236}">
                <a16:creationId xmlns:a16="http://schemas.microsoft.com/office/drawing/2014/main" xmlns="" id="{DACD9841-2DBC-4D35-BD36-F9A960BB7DA9}"/>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988" name="Slide Number Placeholder 3">
            <a:extLst>
              <a:ext uri="{FF2B5EF4-FFF2-40B4-BE49-F238E27FC236}">
                <a16:creationId xmlns:a16="http://schemas.microsoft.com/office/drawing/2014/main" xmlns="" id="{1D3A31D1-FDD6-4A95-8776-AC0B4F355168}"/>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3C5FBCAD-BDE9-4280-BABC-CE2C91DEE6B3}" type="slidenum">
              <a:rPr lang="en-US" altLang="en-US"/>
              <a:pPr/>
              <a:t>21</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xmlns="" id="{D2165F5C-F898-4380-98FA-F4A3CB3EAE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5" name="Notes Placeholder 2">
            <a:extLst>
              <a:ext uri="{FF2B5EF4-FFF2-40B4-BE49-F238E27FC236}">
                <a16:creationId xmlns:a16="http://schemas.microsoft.com/office/drawing/2014/main" xmlns="" id="{FAC45341-881C-49D5-897C-831DB06C16C8}"/>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4036" name="Slide Number Placeholder 3">
            <a:extLst>
              <a:ext uri="{FF2B5EF4-FFF2-40B4-BE49-F238E27FC236}">
                <a16:creationId xmlns:a16="http://schemas.microsoft.com/office/drawing/2014/main" xmlns="" id="{E8D4C447-413C-4CE1-B4B3-E55C982308E3}"/>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5D4AAE7-269B-41E3-8AE7-83B2B2A7DA5E}" type="slidenum">
              <a:rPr lang="en-US" altLang="en-US"/>
              <a:pPr/>
              <a:t>22</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160A3C30-EDA6-49D8-A814-FFD20F4CAA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7107" name="Notes Placeholder 2">
            <a:extLst>
              <a:ext uri="{FF2B5EF4-FFF2-40B4-BE49-F238E27FC236}">
                <a16:creationId xmlns:a16="http://schemas.microsoft.com/office/drawing/2014/main" xmlns="" id="{4551D71B-20DA-4654-8CD7-06B4AC835EF6}"/>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7108" name="Slide Number Placeholder 3">
            <a:extLst>
              <a:ext uri="{FF2B5EF4-FFF2-40B4-BE49-F238E27FC236}">
                <a16:creationId xmlns:a16="http://schemas.microsoft.com/office/drawing/2014/main" xmlns="" id="{C884F975-33E0-41AB-9B45-48043824F875}"/>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85C9FD51-38EF-4388-87C1-93C6481AAE7B}" type="slidenum">
              <a:rPr lang="en-US" altLang="en-US"/>
              <a:pPr/>
              <a:t>24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xmlns="" id="{CD5A7A3E-6671-4FFB-AD67-0BFD854954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9155" name="Notes Placeholder 2">
            <a:extLst>
              <a:ext uri="{FF2B5EF4-FFF2-40B4-BE49-F238E27FC236}">
                <a16:creationId xmlns:a16="http://schemas.microsoft.com/office/drawing/2014/main" xmlns="" id="{E3008EE9-671E-4788-8129-93243E08970D}"/>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9156" name="Slide Number Placeholder 3">
            <a:extLst>
              <a:ext uri="{FF2B5EF4-FFF2-40B4-BE49-F238E27FC236}">
                <a16:creationId xmlns:a16="http://schemas.microsoft.com/office/drawing/2014/main" xmlns="" id="{909749BB-1564-4AEC-85FF-2C6D24DD0945}"/>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5A8D37F-CBB3-4CA2-9E43-4951B10AA074}" type="slidenum">
              <a:rPr lang="en-US" altLang="en-US"/>
              <a:pPr/>
              <a:t>25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xmlns="" id="{92F55F71-7B40-46D3-8284-AB0B8D3D9E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2227" name="Notes Placeholder 2">
            <a:extLst>
              <a:ext uri="{FF2B5EF4-FFF2-40B4-BE49-F238E27FC236}">
                <a16:creationId xmlns:a16="http://schemas.microsoft.com/office/drawing/2014/main" xmlns="" id="{8AD777AB-8F98-4DFD-9FF0-9E4C56AFB4AD}"/>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ko-KR" altLang="en-US"/>
          </a:p>
        </p:txBody>
      </p:sp>
      <p:sp>
        <p:nvSpPr>
          <p:cNvPr id="52228" name="Slide Number Placeholder 3">
            <a:extLst>
              <a:ext uri="{FF2B5EF4-FFF2-40B4-BE49-F238E27FC236}">
                <a16:creationId xmlns:a16="http://schemas.microsoft.com/office/drawing/2014/main" xmlns="" id="{ECF387CF-90F3-4D08-9EEF-6FD5447A0E99}"/>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0D5AEB36-F75E-44D1-BE7A-C3F3B2C25C5D}" type="slidenum">
              <a:rPr lang="ko-KR" altLang="en-US"/>
              <a:pPr/>
              <a:t>27</a:t>
            </a:fld>
            <a:endParaRPr lang="ko-K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xmlns="" id="{92F83731-5696-403C-9157-05FC9D338A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219" name="Notes Placeholder 2">
            <a:extLst>
              <a:ext uri="{FF2B5EF4-FFF2-40B4-BE49-F238E27FC236}">
                <a16:creationId xmlns:a16="http://schemas.microsoft.com/office/drawing/2014/main" xmlns="" id="{B6B05746-0BDC-419F-A864-E17941832DFB}"/>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9220" name="Slide Number Placeholder 3">
            <a:extLst>
              <a:ext uri="{FF2B5EF4-FFF2-40B4-BE49-F238E27FC236}">
                <a16:creationId xmlns:a16="http://schemas.microsoft.com/office/drawing/2014/main" xmlns="" id="{849BF592-CF35-4795-B7D1-7DBD22CC555E}"/>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B09D9BA-ED0B-4C23-ABB4-37C58E2C5E11}" type="slidenum">
              <a:rPr lang="en-US" altLang="en-US"/>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xmlns="" id="{772E9B38-8C3E-465E-92F3-A25EAF813CA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2291" name="Notes Placeholder 2">
            <a:extLst>
              <a:ext uri="{FF2B5EF4-FFF2-40B4-BE49-F238E27FC236}">
                <a16:creationId xmlns:a16="http://schemas.microsoft.com/office/drawing/2014/main" xmlns="" id="{0F45E4CA-7A21-4CCE-9E9A-58E627EC2D6E}"/>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xmlns="" id="{EA2D6AA8-CD92-4637-8C2B-2C818CC5B8AD}"/>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58486AA-76A3-45A4-8EF2-FFA872B2D652}" type="slidenum">
              <a:rPr lang="en-US" altLang="en-US"/>
              <a:pPr/>
              <a:t>5</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xmlns="" id="{B5E0523F-3E7B-45A8-B14A-8A7F250FE8A0}"/>
              </a:ext>
            </a:extLst>
          </p:cNvPr>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6387" name="Notes Placeholder 2">
            <a:extLst>
              <a:ext uri="{FF2B5EF4-FFF2-40B4-BE49-F238E27FC236}">
                <a16:creationId xmlns:a16="http://schemas.microsoft.com/office/drawing/2014/main" xmlns="" id="{7BB00A5B-50F7-469B-852E-4AF58D92A7BF}"/>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6388" name="Slide Number Placeholder 3">
            <a:extLst>
              <a:ext uri="{FF2B5EF4-FFF2-40B4-BE49-F238E27FC236}">
                <a16:creationId xmlns:a16="http://schemas.microsoft.com/office/drawing/2014/main" xmlns="" id="{56DA963F-0446-4777-93D9-AF11FC636342}"/>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D9935FE-231A-457D-9608-7A2ADD370FD7}" type="slidenum">
              <a:rPr lang="en-US" altLang="en-US"/>
              <a:pPr/>
              <a:t>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xmlns="" id="{67837AF5-ABAC-45FE-ACFF-69D77B6B823E}"/>
              </a:ext>
            </a:extLst>
          </p:cNvPr>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5" name="Notes Placeholder 2">
            <a:extLst>
              <a:ext uri="{FF2B5EF4-FFF2-40B4-BE49-F238E27FC236}">
                <a16:creationId xmlns:a16="http://schemas.microsoft.com/office/drawing/2014/main" xmlns="" id="{0C509CAB-7D88-49CC-9866-B7CA9D802BEE}"/>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8436" name="Slide Number Placeholder 3">
            <a:extLst>
              <a:ext uri="{FF2B5EF4-FFF2-40B4-BE49-F238E27FC236}">
                <a16:creationId xmlns:a16="http://schemas.microsoft.com/office/drawing/2014/main" xmlns="" id="{50FB6C22-1A41-447E-ADD6-F002640A7017}"/>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FB50E7B-4072-4EB5-8766-CF3C8DFBDB52}" type="slidenum">
              <a:rPr lang="en-US" altLang="en-US"/>
              <a:pPr/>
              <a:t>7</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xmlns="" id="{67837AF5-ABAC-45FE-ACFF-69D77B6B823E}"/>
              </a:ext>
            </a:extLst>
          </p:cNvPr>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5" name="Notes Placeholder 2">
            <a:extLst>
              <a:ext uri="{FF2B5EF4-FFF2-40B4-BE49-F238E27FC236}">
                <a16:creationId xmlns:a16="http://schemas.microsoft.com/office/drawing/2014/main" xmlns="" id="{0C509CAB-7D88-49CC-9866-B7CA9D802BEE}"/>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8436" name="Slide Number Placeholder 3">
            <a:extLst>
              <a:ext uri="{FF2B5EF4-FFF2-40B4-BE49-F238E27FC236}">
                <a16:creationId xmlns:a16="http://schemas.microsoft.com/office/drawing/2014/main" xmlns="" id="{50FB6C22-1A41-447E-ADD6-F002640A7017}"/>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FB50E7B-4072-4EB5-8766-CF3C8DFBDB52}" type="slidenum">
              <a:rPr lang="en-US" altLang="en-US">
                <a:solidFill>
                  <a:prstClr val="black"/>
                </a:solidFill>
              </a:rPr>
              <a:pPr/>
              <a:t>8</a:t>
            </a:fld>
            <a:endParaRPr lang="en-US" alt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xmlns="" id="{2E3E0C14-1E03-4ADA-8D78-5DF6BD1557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0483" name="Notes Placeholder 2">
            <a:extLst>
              <a:ext uri="{FF2B5EF4-FFF2-40B4-BE49-F238E27FC236}">
                <a16:creationId xmlns:a16="http://schemas.microsoft.com/office/drawing/2014/main" xmlns="" id="{723EBA5F-6A6B-4582-876A-18C9246CEA1B}"/>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0484" name="Slide Number Placeholder 3">
            <a:extLst>
              <a:ext uri="{FF2B5EF4-FFF2-40B4-BE49-F238E27FC236}">
                <a16:creationId xmlns:a16="http://schemas.microsoft.com/office/drawing/2014/main" xmlns="" id="{78AD6F8D-E5D9-4C8B-A4DC-EB1D9B5D2AD3}"/>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EDF38752-0191-4AA6-A176-C803F92903CF}" type="slidenum">
              <a:rPr lang="en-US" altLang="en-US"/>
              <a:pPr/>
              <a:t>9</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xmlns="" id="{A4E64D4C-3C11-45CC-8C46-E6A7DE1549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Notes Placeholder 2">
            <a:extLst>
              <a:ext uri="{FF2B5EF4-FFF2-40B4-BE49-F238E27FC236}">
                <a16:creationId xmlns:a16="http://schemas.microsoft.com/office/drawing/2014/main" xmlns="" id="{DD1C6703-41D9-43E8-BA22-B7CF0417D6FE}"/>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a:extLst>
              <a:ext uri="{FF2B5EF4-FFF2-40B4-BE49-F238E27FC236}">
                <a16:creationId xmlns:a16="http://schemas.microsoft.com/office/drawing/2014/main" xmlns="" id="{A3E6E22E-F75B-44E7-A008-FC52B1C5E517}"/>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585016E-0439-4464-A745-3F80EA032BF1}" type="slidenum">
              <a:rPr lang="en-US" altLang="en-US"/>
              <a:pPr/>
              <a:t>10</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xmlns="" id="{58C07AF7-6412-4BA3-A6E9-70949FB760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6627" name="Notes Placeholder 2">
            <a:extLst>
              <a:ext uri="{FF2B5EF4-FFF2-40B4-BE49-F238E27FC236}">
                <a16:creationId xmlns:a16="http://schemas.microsoft.com/office/drawing/2014/main" xmlns="" id="{27F9FB1C-C5F0-4243-B3F3-D512D0CA7BC5}"/>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6628" name="Slide Number Placeholder 3">
            <a:extLst>
              <a:ext uri="{FF2B5EF4-FFF2-40B4-BE49-F238E27FC236}">
                <a16:creationId xmlns:a16="http://schemas.microsoft.com/office/drawing/2014/main" xmlns="" id="{079A049F-FEDE-4A34-B215-0CB5F6E554ED}"/>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8C6A9602-77C0-4F7B-845D-69B63A52F20E}" type="slidenum">
              <a:rPr lang="en-US" altLang="en-US"/>
              <a:pPr/>
              <a:t>11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ED5002-CBD2-49E4-9634-D94C4A2CEF12}" type="datetimeFigureOut">
              <a:rPr lang="en-US" smtClean="0"/>
              <a:pPr/>
              <a:t>2/23/22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328980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D5002-CBD2-49E4-9634-D94C4A2CEF12}" type="datetimeFigureOut">
              <a:rPr lang="en-US" smtClean="0"/>
              <a:pPr/>
              <a:t>2/23/22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799493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D5002-CBD2-49E4-9634-D94C4A2CEF12}" type="datetimeFigureOut">
              <a:rPr lang="en-US" smtClean="0"/>
              <a:pPr/>
              <a:t>2/23/22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734208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asic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0" y="164641"/>
            <a:ext cx="9144000" cy="768085"/>
          </a:xfrm>
          <a:prstGeom prst="rect">
            <a:avLst/>
          </a:prstGeom>
        </p:spPr>
        <p:txBody>
          <a:bodyPr anchor="ctr"/>
          <a:lstStyle>
            <a:lvl1pPr marL="0" indent="0" algn="ctr">
              <a:buNone/>
              <a:defRPr sz="4800" b="0" baseline="0">
                <a:solidFill>
                  <a:schemeClr val="tx1">
                    <a:lumMod val="75000"/>
                    <a:lumOff val="25000"/>
                  </a:schemeClr>
                </a:solidFill>
                <a:latin typeface="+mj-lt"/>
                <a:cs typeface="Arial" panose="020B0604020202020204" pitchFamily="34" charset="0"/>
              </a:defRPr>
            </a:lvl1pPr>
          </a:lstStyle>
          <a:p>
            <a:pPr lvl="0"/>
            <a:r>
              <a:rPr lang="en-US" altLang="ko-KR"/>
              <a:t>Edit Master text styles</a:t>
            </a:r>
          </a:p>
        </p:txBody>
      </p:sp>
      <p:sp>
        <p:nvSpPr>
          <p:cNvPr id="11" name="Text Placeholder 9"/>
          <p:cNvSpPr>
            <a:spLocks noGrp="1"/>
          </p:cNvSpPr>
          <p:nvPr>
            <p:ph type="body" sz="quarter" idx="11"/>
          </p:nvPr>
        </p:nvSpPr>
        <p:spPr>
          <a:xfrm>
            <a:off x="0" y="932726"/>
            <a:ext cx="9144000" cy="384043"/>
          </a:xfrm>
          <a:prstGeom prst="rect">
            <a:avLst/>
          </a:prstGeom>
        </p:spPr>
        <p:txBody>
          <a:bodyPr anchor="ctr"/>
          <a:lstStyle>
            <a:lvl1pPr marL="0" indent="0" algn="ctr">
              <a:buNone/>
              <a:defRPr sz="1865" b="0" baseline="0">
                <a:solidFill>
                  <a:schemeClr val="tx1">
                    <a:lumMod val="75000"/>
                    <a:lumOff val="25000"/>
                  </a:schemeClr>
                </a:solidFill>
                <a:latin typeface="+mn-lt"/>
                <a:cs typeface="Arial" panose="020B0604020202020204" pitchFamily="34" charset="0"/>
              </a:defRPr>
            </a:lvl1pPr>
          </a:lstStyle>
          <a:p>
            <a:pPr lvl="0"/>
            <a:r>
              <a:rPr lang="en-US" altLang="ko-KR"/>
              <a:t>Edit Master text styles</a:t>
            </a:r>
          </a:p>
        </p:txBody>
      </p:sp>
    </p:spTree>
    <p:extLst>
      <p:ext uri="{BB962C8B-B14F-4D97-AF65-F5344CB8AC3E}">
        <p14:creationId xmlns:p14="http://schemas.microsoft.com/office/powerpoint/2010/main" xmlns="" val="2951894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ver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3923928" y="3525012"/>
            <a:ext cx="5220072" cy="1440160"/>
          </a:xfrm>
          <a:prstGeom prst="rect">
            <a:avLst/>
          </a:prstGeom>
        </p:spPr>
        <p:txBody>
          <a:bodyPr anchor="ctr"/>
          <a:lstStyle>
            <a:lvl1pPr marL="0" indent="0" algn="l">
              <a:lnSpc>
                <a:spcPct val="100000"/>
              </a:lnSpc>
              <a:buNone/>
              <a:defRPr sz="4800" b="1" baseline="0">
                <a:solidFill>
                  <a:schemeClr val="tx1">
                    <a:lumMod val="75000"/>
                    <a:lumOff val="25000"/>
                  </a:schemeClr>
                </a:solidFill>
                <a:latin typeface="+mj-lt"/>
                <a:cs typeface="Arial" panose="020B0604020202020204" pitchFamily="34" charset="0"/>
              </a:defRPr>
            </a:lvl1pPr>
          </a:lstStyle>
          <a:p>
            <a:pPr lvl="0"/>
            <a:r>
              <a:rPr lang="en-US" altLang="ko-KR"/>
              <a:t>Edit Master text styles</a:t>
            </a:r>
          </a:p>
        </p:txBody>
      </p:sp>
      <p:sp>
        <p:nvSpPr>
          <p:cNvPr id="11" name="Text Placeholder 9"/>
          <p:cNvSpPr>
            <a:spLocks noGrp="1"/>
          </p:cNvSpPr>
          <p:nvPr>
            <p:ph type="body" sz="quarter" idx="11"/>
          </p:nvPr>
        </p:nvSpPr>
        <p:spPr>
          <a:xfrm>
            <a:off x="3923929" y="4965172"/>
            <a:ext cx="5219924" cy="672075"/>
          </a:xfrm>
          <a:prstGeom prst="rect">
            <a:avLst/>
          </a:prstGeom>
        </p:spPr>
        <p:txBody>
          <a:bodyPr anchor="ctr"/>
          <a:lstStyle>
            <a:lvl1pPr marL="0" indent="0" algn="l">
              <a:lnSpc>
                <a:spcPct val="100000"/>
              </a:lnSpc>
              <a:buNone/>
              <a:defRPr sz="1865" b="0" baseline="0">
                <a:solidFill>
                  <a:schemeClr val="tx1">
                    <a:lumMod val="75000"/>
                    <a:lumOff val="25000"/>
                  </a:schemeClr>
                </a:solidFill>
                <a:latin typeface="+mn-lt"/>
                <a:cs typeface="Arial" panose="020B0604020202020204" pitchFamily="34" charset="0"/>
              </a:defRPr>
            </a:lvl1pPr>
          </a:lstStyle>
          <a:p>
            <a:pPr lvl="0"/>
            <a:r>
              <a:rPr lang="en-US" altLang="ko-KR"/>
              <a:t>Edit Master text styles</a:t>
            </a:r>
          </a:p>
          <a:p>
            <a:pPr lvl="1"/>
            <a:r>
              <a:rPr lang="en-US" altLang="ko-KR"/>
              <a:t>Second level</a:t>
            </a:r>
          </a:p>
        </p:txBody>
      </p:sp>
    </p:spTree>
    <p:extLst>
      <p:ext uri="{BB962C8B-B14F-4D97-AF65-F5344CB8AC3E}">
        <p14:creationId xmlns:p14="http://schemas.microsoft.com/office/powerpoint/2010/main" xmlns="" val="457386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D8039AE1-8F85-4C7E-8E46-BF1855D2977A}"/>
              </a:ext>
            </a:extLst>
          </p:cNvPr>
          <p:cNvSpPr>
            <a:spLocks noGrp="1"/>
          </p:cNvSpPr>
          <p:nvPr>
            <p:ph type="dt" sz="half" idx="10"/>
          </p:nvPr>
        </p:nvSpPr>
        <p:spPr/>
        <p:txBody>
          <a:bodyPr/>
          <a:lstStyle>
            <a:lvl1pPr>
              <a:defRPr/>
            </a:lvl1pPr>
          </a:lstStyle>
          <a:p>
            <a:pPr>
              <a:defRPr/>
            </a:pPr>
            <a:fld id="{F3A3A1A4-F1D3-4588-A134-AF098B375206}" type="datetimeFigureOut">
              <a:rPr lang="en-US">
                <a:solidFill>
                  <a:prstClr val="black">
                    <a:tint val="75000"/>
                  </a:prstClr>
                </a:solidFill>
              </a:rPr>
              <a:pPr>
                <a:defRPr/>
              </a:pPr>
              <a:t>2/23/22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xmlns="" id="{4DB75B3D-DD78-4185-AA28-C0756782A248}"/>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xmlns="" id="{03BE9EC7-E226-4900-824C-E9AD589EDE77}"/>
              </a:ext>
            </a:extLst>
          </p:cNvPr>
          <p:cNvSpPr>
            <a:spLocks noGrp="1"/>
          </p:cNvSpPr>
          <p:nvPr>
            <p:ph type="sldNum" sz="quarter" idx="12"/>
          </p:nvPr>
        </p:nvSpPr>
        <p:spPr/>
        <p:txBody>
          <a:bodyPr/>
          <a:lstStyle>
            <a:lvl1pPr>
              <a:defRPr/>
            </a:lvl1pPr>
          </a:lstStyle>
          <a:p>
            <a:fld id="{72541A00-D6D2-47B8-878F-1EED95924C5C}" type="slidenum">
              <a:rPr lang="en-US" altLang="en-US"/>
              <a:pPr/>
              <a:t>‹#›</a:t>
            </a:fld>
            <a:endParaRPr lang="en-US" altLang="en-US"/>
          </a:p>
        </p:txBody>
      </p:sp>
    </p:spTree>
    <p:extLst>
      <p:ext uri="{BB962C8B-B14F-4D97-AF65-F5344CB8AC3E}">
        <p14:creationId xmlns:p14="http://schemas.microsoft.com/office/powerpoint/2010/main" xmlns="" val="1672809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40DAE79-49E0-4977-9397-4864BED1F1F6}"/>
              </a:ext>
            </a:extLst>
          </p:cNvPr>
          <p:cNvSpPr>
            <a:spLocks noGrp="1"/>
          </p:cNvSpPr>
          <p:nvPr>
            <p:ph type="dt" sz="half" idx="10"/>
          </p:nvPr>
        </p:nvSpPr>
        <p:spPr/>
        <p:txBody>
          <a:bodyPr/>
          <a:lstStyle>
            <a:lvl1pPr>
              <a:defRPr/>
            </a:lvl1pPr>
          </a:lstStyle>
          <a:p>
            <a:pPr>
              <a:defRPr/>
            </a:pPr>
            <a:fld id="{2223E159-E300-445F-948C-DB9341EF6193}" type="datetimeFigureOut">
              <a:rPr lang="en-US">
                <a:solidFill>
                  <a:prstClr val="black">
                    <a:tint val="75000"/>
                  </a:prstClr>
                </a:solidFill>
              </a:rPr>
              <a:pPr>
                <a:defRPr/>
              </a:pPr>
              <a:t>2/23/22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xmlns="" id="{F57B8966-A8DC-426B-A0E9-B6B2E84629CD}"/>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xmlns="" id="{775BBE10-7E13-4CDB-B37D-A07410B5F549}"/>
              </a:ext>
            </a:extLst>
          </p:cNvPr>
          <p:cNvSpPr>
            <a:spLocks noGrp="1"/>
          </p:cNvSpPr>
          <p:nvPr>
            <p:ph type="sldNum" sz="quarter" idx="12"/>
          </p:nvPr>
        </p:nvSpPr>
        <p:spPr/>
        <p:txBody>
          <a:bodyPr/>
          <a:lstStyle>
            <a:lvl1pPr>
              <a:defRPr/>
            </a:lvl1pPr>
          </a:lstStyle>
          <a:p>
            <a:fld id="{6C600EE6-D718-4394-882C-7872C035FD8A}" type="slidenum">
              <a:rPr lang="en-US" altLang="en-US"/>
              <a:pPr/>
              <a:t>‹#›</a:t>
            </a:fld>
            <a:endParaRPr lang="en-US" altLang="en-US"/>
          </a:p>
        </p:txBody>
      </p:sp>
    </p:spTree>
    <p:extLst>
      <p:ext uri="{BB962C8B-B14F-4D97-AF65-F5344CB8AC3E}">
        <p14:creationId xmlns:p14="http://schemas.microsoft.com/office/powerpoint/2010/main" xmlns="" val="4252687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2E005C46-E618-41CA-BB73-9C9A61EF0465}"/>
              </a:ext>
            </a:extLst>
          </p:cNvPr>
          <p:cNvSpPr>
            <a:spLocks noGrp="1"/>
          </p:cNvSpPr>
          <p:nvPr>
            <p:ph type="dt" sz="half" idx="10"/>
          </p:nvPr>
        </p:nvSpPr>
        <p:spPr/>
        <p:txBody>
          <a:bodyPr/>
          <a:lstStyle>
            <a:lvl1pPr>
              <a:defRPr/>
            </a:lvl1pPr>
          </a:lstStyle>
          <a:p>
            <a:pPr>
              <a:defRPr/>
            </a:pPr>
            <a:fld id="{F98C6ADA-A3A7-426F-81BE-10DAE0331CE6}" type="datetimeFigureOut">
              <a:rPr lang="en-US">
                <a:solidFill>
                  <a:prstClr val="black">
                    <a:tint val="75000"/>
                  </a:prstClr>
                </a:solidFill>
              </a:rPr>
              <a:pPr>
                <a:defRPr/>
              </a:pPr>
              <a:t>2/23/22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xmlns="" id="{7A96A218-B105-4571-A4A2-A3499E177268}"/>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xmlns="" id="{23DA4009-70EB-40BE-AFA3-BDB985AE0EAB}"/>
              </a:ext>
            </a:extLst>
          </p:cNvPr>
          <p:cNvSpPr>
            <a:spLocks noGrp="1"/>
          </p:cNvSpPr>
          <p:nvPr>
            <p:ph type="sldNum" sz="quarter" idx="12"/>
          </p:nvPr>
        </p:nvSpPr>
        <p:spPr/>
        <p:txBody>
          <a:bodyPr/>
          <a:lstStyle>
            <a:lvl1pPr>
              <a:defRPr/>
            </a:lvl1pPr>
          </a:lstStyle>
          <a:p>
            <a:fld id="{892498DE-5BBB-4C0A-A575-335CF849FBEE}" type="slidenum">
              <a:rPr lang="en-US" altLang="en-US"/>
              <a:pPr/>
              <a:t>‹#›</a:t>
            </a:fld>
            <a:endParaRPr lang="en-US" altLang="en-US"/>
          </a:p>
        </p:txBody>
      </p:sp>
    </p:spTree>
    <p:extLst>
      <p:ext uri="{BB962C8B-B14F-4D97-AF65-F5344CB8AC3E}">
        <p14:creationId xmlns:p14="http://schemas.microsoft.com/office/powerpoint/2010/main" xmlns="" val="1209583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2FFECB1A-6D4B-4F25-840D-EE398DC67B84}"/>
              </a:ext>
            </a:extLst>
          </p:cNvPr>
          <p:cNvSpPr>
            <a:spLocks noGrp="1"/>
          </p:cNvSpPr>
          <p:nvPr>
            <p:ph type="dt" sz="half" idx="10"/>
          </p:nvPr>
        </p:nvSpPr>
        <p:spPr/>
        <p:txBody>
          <a:bodyPr/>
          <a:lstStyle>
            <a:lvl1pPr>
              <a:defRPr/>
            </a:lvl1pPr>
          </a:lstStyle>
          <a:p>
            <a:pPr>
              <a:defRPr/>
            </a:pPr>
            <a:fld id="{DD26244B-D30E-4192-BBC3-5440CB1D3AD9}" type="datetimeFigureOut">
              <a:rPr lang="en-US">
                <a:solidFill>
                  <a:prstClr val="black">
                    <a:tint val="75000"/>
                  </a:prstClr>
                </a:solidFill>
              </a:rPr>
              <a:pPr>
                <a:defRPr/>
              </a:pPr>
              <a:t>2/23/22</a:t>
            </a:fld>
            <a:endParaRPr lang="en-US">
              <a:solidFill>
                <a:prstClr val="black">
                  <a:tint val="75000"/>
                </a:prstClr>
              </a:solidFill>
            </a:endParaRPr>
          </a:p>
        </p:txBody>
      </p:sp>
      <p:sp>
        <p:nvSpPr>
          <p:cNvPr id="6" name="Footer Placeholder 4">
            <a:extLst>
              <a:ext uri="{FF2B5EF4-FFF2-40B4-BE49-F238E27FC236}">
                <a16:creationId xmlns:a16="http://schemas.microsoft.com/office/drawing/2014/main" xmlns="" id="{0A2CF839-4152-4FFB-BF1A-C73B2DD06941}"/>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a:extLst>
              <a:ext uri="{FF2B5EF4-FFF2-40B4-BE49-F238E27FC236}">
                <a16:creationId xmlns:a16="http://schemas.microsoft.com/office/drawing/2014/main" xmlns="" id="{3C200359-09FD-4052-9CD3-989B27D60326}"/>
              </a:ext>
            </a:extLst>
          </p:cNvPr>
          <p:cNvSpPr>
            <a:spLocks noGrp="1"/>
          </p:cNvSpPr>
          <p:nvPr>
            <p:ph type="sldNum" sz="quarter" idx="12"/>
          </p:nvPr>
        </p:nvSpPr>
        <p:spPr/>
        <p:txBody>
          <a:bodyPr/>
          <a:lstStyle>
            <a:lvl1pPr>
              <a:defRPr/>
            </a:lvl1pPr>
          </a:lstStyle>
          <a:p>
            <a:fld id="{9FBCF146-D13A-4546-90C7-46D1693C5C3D}" type="slidenum">
              <a:rPr lang="en-US" altLang="en-US"/>
              <a:pPr/>
              <a:t>‹#›</a:t>
            </a:fld>
            <a:endParaRPr lang="en-US" altLang="en-US"/>
          </a:p>
        </p:txBody>
      </p:sp>
    </p:spTree>
    <p:extLst>
      <p:ext uri="{BB962C8B-B14F-4D97-AF65-F5344CB8AC3E}">
        <p14:creationId xmlns:p14="http://schemas.microsoft.com/office/powerpoint/2010/main" xmlns="" val="3830183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708300E4-6E2B-4B3C-BBC8-AD4082218531}"/>
              </a:ext>
            </a:extLst>
          </p:cNvPr>
          <p:cNvSpPr>
            <a:spLocks noGrp="1"/>
          </p:cNvSpPr>
          <p:nvPr>
            <p:ph type="dt" sz="half" idx="10"/>
          </p:nvPr>
        </p:nvSpPr>
        <p:spPr/>
        <p:txBody>
          <a:bodyPr/>
          <a:lstStyle>
            <a:lvl1pPr>
              <a:defRPr/>
            </a:lvl1pPr>
          </a:lstStyle>
          <a:p>
            <a:pPr>
              <a:defRPr/>
            </a:pPr>
            <a:fld id="{58C0DA23-01F7-4A66-A144-C1B4CD04731B}" type="datetimeFigureOut">
              <a:rPr lang="en-US">
                <a:solidFill>
                  <a:prstClr val="black">
                    <a:tint val="75000"/>
                  </a:prstClr>
                </a:solidFill>
              </a:rPr>
              <a:pPr>
                <a:defRPr/>
              </a:pPr>
              <a:t>2/23/22</a:t>
            </a:fld>
            <a:endParaRPr lang="en-US">
              <a:solidFill>
                <a:prstClr val="black">
                  <a:tint val="75000"/>
                </a:prstClr>
              </a:solidFill>
            </a:endParaRPr>
          </a:p>
        </p:txBody>
      </p:sp>
      <p:sp>
        <p:nvSpPr>
          <p:cNvPr id="8" name="Footer Placeholder 4">
            <a:extLst>
              <a:ext uri="{FF2B5EF4-FFF2-40B4-BE49-F238E27FC236}">
                <a16:creationId xmlns:a16="http://schemas.microsoft.com/office/drawing/2014/main" xmlns="" id="{9230DBA8-CE41-412A-B2C5-144E1CFA6AAA}"/>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xmlns="" id="{32B3A3C2-3CF4-4906-B4C4-54863AB9FC55}"/>
              </a:ext>
            </a:extLst>
          </p:cNvPr>
          <p:cNvSpPr>
            <a:spLocks noGrp="1"/>
          </p:cNvSpPr>
          <p:nvPr>
            <p:ph type="sldNum" sz="quarter" idx="12"/>
          </p:nvPr>
        </p:nvSpPr>
        <p:spPr/>
        <p:txBody>
          <a:bodyPr/>
          <a:lstStyle>
            <a:lvl1pPr>
              <a:defRPr/>
            </a:lvl1pPr>
          </a:lstStyle>
          <a:p>
            <a:fld id="{2FEDE4D2-4EA0-47C8-AC04-7094DD79058E}" type="slidenum">
              <a:rPr lang="en-US" altLang="en-US"/>
              <a:pPr/>
              <a:t>‹#›</a:t>
            </a:fld>
            <a:endParaRPr lang="en-US" altLang="en-US"/>
          </a:p>
        </p:txBody>
      </p:sp>
    </p:spTree>
    <p:extLst>
      <p:ext uri="{BB962C8B-B14F-4D97-AF65-F5344CB8AC3E}">
        <p14:creationId xmlns:p14="http://schemas.microsoft.com/office/powerpoint/2010/main" xmlns="" val="33191390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C5082177-E05D-4BB5-982F-A9D4708213A0}"/>
              </a:ext>
            </a:extLst>
          </p:cNvPr>
          <p:cNvSpPr>
            <a:spLocks noGrp="1"/>
          </p:cNvSpPr>
          <p:nvPr>
            <p:ph type="dt" sz="half" idx="10"/>
          </p:nvPr>
        </p:nvSpPr>
        <p:spPr/>
        <p:txBody>
          <a:bodyPr/>
          <a:lstStyle>
            <a:lvl1pPr>
              <a:defRPr/>
            </a:lvl1pPr>
          </a:lstStyle>
          <a:p>
            <a:pPr>
              <a:defRPr/>
            </a:pPr>
            <a:fld id="{DEE0BB8D-7DE3-4687-A591-A262F683C545}" type="datetimeFigureOut">
              <a:rPr lang="en-US">
                <a:solidFill>
                  <a:prstClr val="black">
                    <a:tint val="75000"/>
                  </a:prstClr>
                </a:solidFill>
              </a:rPr>
              <a:pPr>
                <a:defRPr/>
              </a:pPr>
              <a:t>2/23/22</a:t>
            </a:fld>
            <a:endParaRPr lang="en-US">
              <a:solidFill>
                <a:prstClr val="black">
                  <a:tint val="75000"/>
                </a:prstClr>
              </a:solidFill>
            </a:endParaRPr>
          </a:p>
        </p:txBody>
      </p:sp>
      <p:sp>
        <p:nvSpPr>
          <p:cNvPr id="4" name="Footer Placeholder 4">
            <a:extLst>
              <a:ext uri="{FF2B5EF4-FFF2-40B4-BE49-F238E27FC236}">
                <a16:creationId xmlns:a16="http://schemas.microsoft.com/office/drawing/2014/main" xmlns="" id="{4DA13B23-A42D-46D4-AACD-11F1B24BD374}"/>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a:extLst>
              <a:ext uri="{FF2B5EF4-FFF2-40B4-BE49-F238E27FC236}">
                <a16:creationId xmlns:a16="http://schemas.microsoft.com/office/drawing/2014/main" xmlns="" id="{C108F06F-9DDC-47C6-BB10-A721C95FA1A4}"/>
              </a:ext>
            </a:extLst>
          </p:cNvPr>
          <p:cNvSpPr>
            <a:spLocks noGrp="1"/>
          </p:cNvSpPr>
          <p:nvPr>
            <p:ph type="sldNum" sz="quarter" idx="12"/>
          </p:nvPr>
        </p:nvSpPr>
        <p:spPr/>
        <p:txBody>
          <a:bodyPr/>
          <a:lstStyle>
            <a:lvl1pPr>
              <a:defRPr/>
            </a:lvl1pPr>
          </a:lstStyle>
          <a:p>
            <a:fld id="{0A663DC3-12DA-4FF7-9648-F30EED8262D6}" type="slidenum">
              <a:rPr lang="en-US" altLang="en-US"/>
              <a:pPr/>
              <a:t>‹#›</a:t>
            </a:fld>
            <a:endParaRPr lang="en-US" altLang="en-US"/>
          </a:p>
        </p:txBody>
      </p:sp>
    </p:spTree>
    <p:extLst>
      <p:ext uri="{BB962C8B-B14F-4D97-AF65-F5344CB8AC3E}">
        <p14:creationId xmlns:p14="http://schemas.microsoft.com/office/powerpoint/2010/main" xmlns="" val="33364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D5002-CBD2-49E4-9634-D94C4A2CEF12}" type="datetimeFigureOut">
              <a:rPr lang="en-US" smtClean="0"/>
              <a:pPr/>
              <a:t>2/23/22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6384228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FCC307C1-201A-49FF-A975-CADECFF7B88A}"/>
              </a:ext>
            </a:extLst>
          </p:cNvPr>
          <p:cNvSpPr>
            <a:spLocks noGrp="1"/>
          </p:cNvSpPr>
          <p:nvPr>
            <p:ph type="dt" sz="half" idx="10"/>
          </p:nvPr>
        </p:nvSpPr>
        <p:spPr/>
        <p:txBody>
          <a:bodyPr/>
          <a:lstStyle>
            <a:lvl1pPr>
              <a:defRPr/>
            </a:lvl1pPr>
          </a:lstStyle>
          <a:p>
            <a:pPr>
              <a:defRPr/>
            </a:pPr>
            <a:fld id="{D210F655-2E19-45D3-B863-422CCD6B0FF5}" type="datetimeFigureOut">
              <a:rPr lang="en-US">
                <a:solidFill>
                  <a:prstClr val="black">
                    <a:tint val="75000"/>
                  </a:prstClr>
                </a:solidFill>
              </a:rPr>
              <a:pPr>
                <a:defRPr/>
              </a:pPr>
              <a:t>2/23/22</a:t>
            </a:fld>
            <a:endParaRPr lang="en-US">
              <a:solidFill>
                <a:prstClr val="black">
                  <a:tint val="75000"/>
                </a:prstClr>
              </a:solidFill>
            </a:endParaRPr>
          </a:p>
        </p:txBody>
      </p:sp>
      <p:sp>
        <p:nvSpPr>
          <p:cNvPr id="3" name="Footer Placeholder 4">
            <a:extLst>
              <a:ext uri="{FF2B5EF4-FFF2-40B4-BE49-F238E27FC236}">
                <a16:creationId xmlns:a16="http://schemas.microsoft.com/office/drawing/2014/main" xmlns="" id="{32D9BE00-E0B1-4D59-B256-6F4DA147AFF1}"/>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xmlns="" id="{77FBF3FA-44B7-4D46-AA7D-3EA5CDE266B9}"/>
              </a:ext>
            </a:extLst>
          </p:cNvPr>
          <p:cNvSpPr>
            <a:spLocks noGrp="1"/>
          </p:cNvSpPr>
          <p:nvPr>
            <p:ph type="sldNum" sz="quarter" idx="12"/>
          </p:nvPr>
        </p:nvSpPr>
        <p:spPr/>
        <p:txBody>
          <a:bodyPr/>
          <a:lstStyle>
            <a:lvl1pPr>
              <a:defRPr/>
            </a:lvl1pPr>
          </a:lstStyle>
          <a:p>
            <a:fld id="{F6A49FE3-E282-4780-A91B-48CC1D30D986}" type="slidenum">
              <a:rPr lang="en-US" altLang="en-US"/>
              <a:pPr/>
              <a:t>‹#›</a:t>
            </a:fld>
            <a:endParaRPr lang="en-US" altLang="en-US"/>
          </a:p>
        </p:txBody>
      </p:sp>
    </p:spTree>
    <p:extLst>
      <p:ext uri="{BB962C8B-B14F-4D97-AF65-F5344CB8AC3E}">
        <p14:creationId xmlns:p14="http://schemas.microsoft.com/office/powerpoint/2010/main" xmlns="" val="7326463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xmlns="" id="{8DAC4FBF-98E7-4079-AA55-ADCAD9399DB8}"/>
              </a:ext>
            </a:extLst>
          </p:cNvPr>
          <p:cNvSpPr>
            <a:spLocks noGrp="1"/>
          </p:cNvSpPr>
          <p:nvPr>
            <p:ph type="dt" sz="half" idx="10"/>
          </p:nvPr>
        </p:nvSpPr>
        <p:spPr/>
        <p:txBody>
          <a:bodyPr/>
          <a:lstStyle>
            <a:lvl1pPr>
              <a:defRPr/>
            </a:lvl1pPr>
          </a:lstStyle>
          <a:p>
            <a:pPr>
              <a:defRPr/>
            </a:pPr>
            <a:fld id="{E28E7E6C-BD54-4368-9CBD-9CB2A7A62EFB}" type="datetimeFigureOut">
              <a:rPr lang="en-US">
                <a:solidFill>
                  <a:prstClr val="black">
                    <a:tint val="75000"/>
                  </a:prstClr>
                </a:solidFill>
              </a:rPr>
              <a:pPr>
                <a:defRPr/>
              </a:pPr>
              <a:t>2/23/22</a:t>
            </a:fld>
            <a:endParaRPr lang="en-US">
              <a:solidFill>
                <a:prstClr val="black">
                  <a:tint val="75000"/>
                </a:prstClr>
              </a:solidFill>
            </a:endParaRPr>
          </a:p>
        </p:txBody>
      </p:sp>
      <p:sp>
        <p:nvSpPr>
          <p:cNvPr id="6" name="Footer Placeholder 4">
            <a:extLst>
              <a:ext uri="{FF2B5EF4-FFF2-40B4-BE49-F238E27FC236}">
                <a16:creationId xmlns:a16="http://schemas.microsoft.com/office/drawing/2014/main" xmlns="" id="{852D6FFD-E870-4D3A-A254-06AB3200DACE}"/>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a:extLst>
              <a:ext uri="{FF2B5EF4-FFF2-40B4-BE49-F238E27FC236}">
                <a16:creationId xmlns:a16="http://schemas.microsoft.com/office/drawing/2014/main" xmlns="" id="{4D4F3851-6E31-48D3-ABE5-7508213AE5DE}"/>
              </a:ext>
            </a:extLst>
          </p:cNvPr>
          <p:cNvSpPr>
            <a:spLocks noGrp="1"/>
          </p:cNvSpPr>
          <p:nvPr>
            <p:ph type="sldNum" sz="quarter" idx="12"/>
          </p:nvPr>
        </p:nvSpPr>
        <p:spPr/>
        <p:txBody>
          <a:bodyPr/>
          <a:lstStyle>
            <a:lvl1pPr>
              <a:defRPr/>
            </a:lvl1pPr>
          </a:lstStyle>
          <a:p>
            <a:fld id="{ABF5146D-C7EC-4A98-84B3-E5DF32F903BC}" type="slidenum">
              <a:rPr lang="en-US" altLang="en-US"/>
              <a:pPr/>
              <a:t>‹#›</a:t>
            </a:fld>
            <a:endParaRPr lang="en-US" altLang="en-US"/>
          </a:p>
        </p:txBody>
      </p:sp>
    </p:spTree>
    <p:extLst>
      <p:ext uri="{BB962C8B-B14F-4D97-AF65-F5344CB8AC3E}">
        <p14:creationId xmlns:p14="http://schemas.microsoft.com/office/powerpoint/2010/main" xmlns="" val="37130163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xmlns="" id="{0F09C2E2-CF4A-44BF-A5F8-425EF3D878C2}"/>
              </a:ext>
            </a:extLst>
          </p:cNvPr>
          <p:cNvSpPr>
            <a:spLocks noGrp="1"/>
          </p:cNvSpPr>
          <p:nvPr>
            <p:ph type="dt" sz="half" idx="10"/>
          </p:nvPr>
        </p:nvSpPr>
        <p:spPr/>
        <p:txBody>
          <a:bodyPr/>
          <a:lstStyle>
            <a:lvl1pPr>
              <a:defRPr/>
            </a:lvl1pPr>
          </a:lstStyle>
          <a:p>
            <a:pPr>
              <a:defRPr/>
            </a:pPr>
            <a:fld id="{D2552C39-B26C-457F-B389-0585C2E2A641}" type="datetimeFigureOut">
              <a:rPr lang="en-US">
                <a:solidFill>
                  <a:prstClr val="black">
                    <a:tint val="75000"/>
                  </a:prstClr>
                </a:solidFill>
              </a:rPr>
              <a:pPr>
                <a:defRPr/>
              </a:pPr>
              <a:t>2/23/22</a:t>
            </a:fld>
            <a:endParaRPr lang="en-US">
              <a:solidFill>
                <a:prstClr val="black">
                  <a:tint val="75000"/>
                </a:prstClr>
              </a:solidFill>
            </a:endParaRPr>
          </a:p>
        </p:txBody>
      </p:sp>
      <p:sp>
        <p:nvSpPr>
          <p:cNvPr id="6" name="Footer Placeholder 4">
            <a:extLst>
              <a:ext uri="{FF2B5EF4-FFF2-40B4-BE49-F238E27FC236}">
                <a16:creationId xmlns:a16="http://schemas.microsoft.com/office/drawing/2014/main" xmlns="" id="{3D452810-7470-4357-AC3B-9A33D3605A26}"/>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a:extLst>
              <a:ext uri="{FF2B5EF4-FFF2-40B4-BE49-F238E27FC236}">
                <a16:creationId xmlns:a16="http://schemas.microsoft.com/office/drawing/2014/main" xmlns="" id="{9A22D9AC-9AFB-4071-A83B-5BEF40D94C92}"/>
              </a:ext>
            </a:extLst>
          </p:cNvPr>
          <p:cNvSpPr>
            <a:spLocks noGrp="1"/>
          </p:cNvSpPr>
          <p:nvPr>
            <p:ph type="sldNum" sz="quarter" idx="12"/>
          </p:nvPr>
        </p:nvSpPr>
        <p:spPr/>
        <p:txBody>
          <a:bodyPr/>
          <a:lstStyle>
            <a:lvl1pPr>
              <a:defRPr/>
            </a:lvl1pPr>
          </a:lstStyle>
          <a:p>
            <a:fld id="{833805D8-9016-4958-81A4-A08D10B9479E}" type="slidenum">
              <a:rPr lang="en-US" altLang="en-US"/>
              <a:pPr/>
              <a:t>‹#›</a:t>
            </a:fld>
            <a:endParaRPr lang="en-US" altLang="en-US"/>
          </a:p>
        </p:txBody>
      </p:sp>
    </p:spTree>
    <p:extLst>
      <p:ext uri="{BB962C8B-B14F-4D97-AF65-F5344CB8AC3E}">
        <p14:creationId xmlns:p14="http://schemas.microsoft.com/office/powerpoint/2010/main" xmlns="" val="687774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A5B2E52-DFF5-415F-8752-F9137C9F3EF2}"/>
              </a:ext>
            </a:extLst>
          </p:cNvPr>
          <p:cNvSpPr>
            <a:spLocks noGrp="1"/>
          </p:cNvSpPr>
          <p:nvPr>
            <p:ph type="dt" sz="half" idx="10"/>
          </p:nvPr>
        </p:nvSpPr>
        <p:spPr/>
        <p:txBody>
          <a:bodyPr/>
          <a:lstStyle>
            <a:lvl1pPr>
              <a:defRPr/>
            </a:lvl1pPr>
          </a:lstStyle>
          <a:p>
            <a:pPr>
              <a:defRPr/>
            </a:pPr>
            <a:fld id="{F1D02A42-E85C-485E-81F5-B494A2E682A7}" type="datetimeFigureOut">
              <a:rPr lang="en-US">
                <a:solidFill>
                  <a:prstClr val="black">
                    <a:tint val="75000"/>
                  </a:prstClr>
                </a:solidFill>
              </a:rPr>
              <a:pPr>
                <a:defRPr/>
              </a:pPr>
              <a:t>2/23/22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xmlns="" id="{6A757DBE-1217-4EBC-8A95-500B0892B792}"/>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xmlns="" id="{0DAD4022-35DF-499E-8416-AC2548B4A4A1}"/>
              </a:ext>
            </a:extLst>
          </p:cNvPr>
          <p:cNvSpPr>
            <a:spLocks noGrp="1"/>
          </p:cNvSpPr>
          <p:nvPr>
            <p:ph type="sldNum" sz="quarter" idx="12"/>
          </p:nvPr>
        </p:nvSpPr>
        <p:spPr/>
        <p:txBody>
          <a:bodyPr/>
          <a:lstStyle>
            <a:lvl1pPr>
              <a:defRPr/>
            </a:lvl1pPr>
          </a:lstStyle>
          <a:p>
            <a:fld id="{273F8129-A644-4F41-B1F4-F05C6EC83AD7}" type="slidenum">
              <a:rPr lang="en-US" altLang="en-US"/>
              <a:pPr/>
              <a:t>‹#›</a:t>
            </a:fld>
            <a:endParaRPr lang="en-US" altLang="en-US"/>
          </a:p>
        </p:txBody>
      </p:sp>
    </p:spTree>
    <p:extLst>
      <p:ext uri="{BB962C8B-B14F-4D97-AF65-F5344CB8AC3E}">
        <p14:creationId xmlns:p14="http://schemas.microsoft.com/office/powerpoint/2010/main" xmlns="" val="41445365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97F323D-B86E-41E0-880D-01F6C0252A88}"/>
              </a:ext>
            </a:extLst>
          </p:cNvPr>
          <p:cNvSpPr>
            <a:spLocks noGrp="1"/>
          </p:cNvSpPr>
          <p:nvPr>
            <p:ph type="dt" sz="half" idx="10"/>
          </p:nvPr>
        </p:nvSpPr>
        <p:spPr/>
        <p:txBody>
          <a:bodyPr/>
          <a:lstStyle>
            <a:lvl1pPr>
              <a:defRPr/>
            </a:lvl1pPr>
          </a:lstStyle>
          <a:p>
            <a:pPr>
              <a:defRPr/>
            </a:pPr>
            <a:fld id="{712C59DB-C087-4987-8413-28ACD7BE0165}" type="datetimeFigureOut">
              <a:rPr lang="en-US">
                <a:solidFill>
                  <a:prstClr val="black">
                    <a:tint val="75000"/>
                  </a:prstClr>
                </a:solidFill>
              </a:rPr>
              <a:pPr>
                <a:defRPr/>
              </a:pPr>
              <a:t>2/23/22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xmlns="" id="{A6510E22-17D5-494D-B065-8F12709DD70B}"/>
              </a:ext>
            </a:extLst>
          </p:cNvPr>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xmlns="" id="{2E0D13A7-6E44-4D19-89FE-293127B4E53E}"/>
              </a:ext>
            </a:extLst>
          </p:cNvPr>
          <p:cNvSpPr>
            <a:spLocks noGrp="1"/>
          </p:cNvSpPr>
          <p:nvPr>
            <p:ph type="sldNum" sz="quarter" idx="12"/>
          </p:nvPr>
        </p:nvSpPr>
        <p:spPr/>
        <p:txBody>
          <a:bodyPr/>
          <a:lstStyle>
            <a:lvl1pPr>
              <a:defRPr/>
            </a:lvl1pPr>
          </a:lstStyle>
          <a:p>
            <a:fld id="{0055F856-3D66-4668-B3B3-7FC3A7A6D2A7}" type="slidenum">
              <a:rPr lang="en-US" altLang="en-US"/>
              <a:pPr/>
              <a:t>‹#›</a:t>
            </a:fld>
            <a:endParaRPr lang="en-US" altLang="en-US"/>
          </a:p>
        </p:txBody>
      </p:sp>
    </p:spTree>
    <p:extLst>
      <p:ext uri="{BB962C8B-B14F-4D97-AF65-F5344CB8AC3E}">
        <p14:creationId xmlns:p14="http://schemas.microsoft.com/office/powerpoint/2010/main" xmlns="" val="6285024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Cover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3923928" y="3525012"/>
            <a:ext cx="5220072" cy="1440160"/>
          </a:xfrm>
          <a:prstGeom prst="rect">
            <a:avLst/>
          </a:prstGeom>
        </p:spPr>
        <p:txBody>
          <a:bodyPr anchor="ctr"/>
          <a:lstStyle>
            <a:lvl1pPr marL="0" indent="0" algn="l">
              <a:lnSpc>
                <a:spcPct val="100000"/>
              </a:lnSpc>
              <a:buNone/>
              <a:defRPr sz="4800" b="1" baseline="0">
                <a:solidFill>
                  <a:schemeClr val="tx1">
                    <a:lumMod val="75000"/>
                    <a:lumOff val="25000"/>
                  </a:schemeClr>
                </a:solidFill>
                <a:latin typeface="+mj-lt"/>
                <a:cs typeface="Arial" panose="020B0604020202020204" pitchFamily="34" charset="0"/>
              </a:defRPr>
            </a:lvl1pPr>
          </a:lstStyle>
          <a:p>
            <a:pPr lvl="0"/>
            <a:r>
              <a:rPr lang="en-US" altLang="ko-KR"/>
              <a:t>Edit Master text styles</a:t>
            </a:r>
          </a:p>
        </p:txBody>
      </p:sp>
      <p:sp>
        <p:nvSpPr>
          <p:cNvPr id="11" name="Text Placeholder 9"/>
          <p:cNvSpPr>
            <a:spLocks noGrp="1"/>
          </p:cNvSpPr>
          <p:nvPr>
            <p:ph type="body" sz="quarter" idx="11"/>
          </p:nvPr>
        </p:nvSpPr>
        <p:spPr>
          <a:xfrm>
            <a:off x="3923929" y="4965172"/>
            <a:ext cx="5219924" cy="672075"/>
          </a:xfrm>
          <a:prstGeom prst="rect">
            <a:avLst/>
          </a:prstGeom>
        </p:spPr>
        <p:txBody>
          <a:bodyPr anchor="ctr"/>
          <a:lstStyle>
            <a:lvl1pPr marL="0" indent="0" algn="l">
              <a:lnSpc>
                <a:spcPct val="100000"/>
              </a:lnSpc>
              <a:buNone/>
              <a:defRPr sz="1865" b="0" baseline="0">
                <a:solidFill>
                  <a:schemeClr val="tx1">
                    <a:lumMod val="75000"/>
                    <a:lumOff val="25000"/>
                  </a:schemeClr>
                </a:solidFill>
                <a:latin typeface="+mn-lt"/>
                <a:cs typeface="Arial" panose="020B0604020202020204" pitchFamily="34" charset="0"/>
              </a:defRPr>
            </a:lvl1pPr>
          </a:lstStyle>
          <a:p>
            <a:pPr lvl="0"/>
            <a:r>
              <a:rPr lang="en-US" altLang="ko-KR"/>
              <a:t>Edit Master text styles</a:t>
            </a:r>
          </a:p>
          <a:p>
            <a:pPr lvl="1"/>
            <a:r>
              <a:rPr lang="en-US" altLang="ko-KR"/>
              <a:t>Second level</a:t>
            </a:r>
          </a:p>
        </p:txBody>
      </p:sp>
    </p:spTree>
    <p:extLst>
      <p:ext uri="{BB962C8B-B14F-4D97-AF65-F5344CB8AC3E}">
        <p14:creationId xmlns:p14="http://schemas.microsoft.com/office/powerpoint/2010/main" xmlns="" val="42200667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Basic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0" y="164639"/>
            <a:ext cx="9144000" cy="768085"/>
          </a:xfrm>
          <a:prstGeom prst="rect">
            <a:avLst/>
          </a:prstGeom>
        </p:spPr>
        <p:txBody>
          <a:bodyPr anchor="ctr"/>
          <a:lstStyle>
            <a:lvl1pPr marL="0" indent="0" algn="ctr">
              <a:buNone/>
              <a:defRPr sz="4800" b="0" baseline="0">
                <a:solidFill>
                  <a:schemeClr val="tx1">
                    <a:lumMod val="75000"/>
                    <a:lumOff val="25000"/>
                  </a:schemeClr>
                </a:solidFill>
                <a:latin typeface="+mj-lt"/>
                <a:cs typeface="Arial" panose="020B0604020202020204" pitchFamily="34" charset="0"/>
              </a:defRPr>
            </a:lvl1pPr>
          </a:lstStyle>
          <a:p>
            <a:pPr lvl="0"/>
            <a:r>
              <a:rPr lang="en-US" altLang="ko-KR"/>
              <a:t>Edit Master text styles</a:t>
            </a:r>
          </a:p>
        </p:txBody>
      </p:sp>
      <p:sp>
        <p:nvSpPr>
          <p:cNvPr id="11" name="Text Placeholder 9"/>
          <p:cNvSpPr>
            <a:spLocks noGrp="1"/>
          </p:cNvSpPr>
          <p:nvPr>
            <p:ph type="body" sz="quarter" idx="11"/>
          </p:nvPr>
        </p:nvSpPr>
        <p:spPr>
          <a:xfrm>
            <a:off x="0" y="932724"/>
            <a:ext cx="9144000" cy="384043"/>
          </a:xfrm>
          <a:prstGeom prst="rect">
            <a:avLst/>
          </a:prstGeom>
        </p:spPr>
        <p:txBody>
          <a:bodyPr anchor="ctr"/>
          <a:lstStyle>
            <a:lvl1pPr marL="0" indent="0" algn="ctr">
              <a:buNone/>
              <a:defRPr sz="1865" b="0" baseline="0">
                <a:solidFill>
                  <a:schemeClr val="tx1">
                    <a:lumMod val="75000"/>
                    <a:lumOff val="25000"/>
                  </a:schemeClr>
                </a:solidFill>
                <a:latin typeface="+mn-lt"/>
                <a:cs typeface="Arial" panose="020B0604020202020204" pitchFamily="34" charset="0"/>
              </a:defRPr>
            </a:lvl1pPr>
          </a:lstStyle>
          <a:p>
            <a:pPr lvl="0"/>
            <a:r>
              <a:rPr lang="en-US" altLang="ko-KR"/>
              <a:t>Edit Master text styles</a:t>
            </a:r>
          </a:p>
        </p:txBody>
      </p:sp>
    </p:spTree>
    <p:extLst>
      <p:ext uri="{BB962C8B-B14F-4D97-AF65-F5344CB8AC3E}">
        <p14:creationId xmlns:p14="http://schemas.microsoft.com/office/powerpoint/2010/main" xmlns="" val="3694919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ED5002-CBD2-49E4-9634-D94C4A2CEF12}" type="datetimeFigureOut">
              <a:rPr lang="en-US" smtClean="0"/>
              <a:pPr/>
              <a:t>2/23/22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1262228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ED5002-CBD2-49E4-9634-D94C4A2CEF12}" type="datetimeFigureOut">
              <a:rPr lang="en-US" smtClean="0"/>
              <a:pPr/>
              <a:t>2/23/22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207518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ED5002-CBD2-49E4-9634-D94C4A2CEF12}" type="datetimeFigureOut">
              <a:rPr lang="en-US" smtClean="0"/>
              <a:pPr/>
              <a:t>2/23/22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3042001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ED5002-CBD2-49E4-9634-D94C4A2CEF12}" type="datetimeFigureOut">
              <a:rPr lang="en-US" smtClean="0"/>
              <a:pPr/>
              <a:t>2/23/22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2031269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D5002-CBD2-49E4-9634-D94C4A2CEF12}" type="datetimeFigureOut">
              <a:rPr lang="en-US" smtClean="0"/>
              <a:pPr/>
              <a:t>2/23/22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1475796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ED5002-CBD2-49E4-9634-D94C4A2CEF12}" type="datetimeFigureOut">
              <a:rPr lang="en-US" smtClean="0"/>
              <a:pPr/>
              <a:t>2/23/22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389438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ED5002-CBD2-49E4-9634-D94C4A2CEF12}" type="datetimeFigureOut">
              <a:rPr lang="en-US" smtClean="0"/>
              <a:pPr/>
              <a:t>2/23/22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375041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ED5002-CBD2-49E4-9634-D94C4A2CEF12}" type="datetimeFigureOut">
              <a:rPr lang="en-US" smtClean="0"/>
              <a:pPr/>
              <a:t>2/23/22</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DFF852-82AC-4D0A-96CF-EC38CAB0D5AC}" type="slidenum">
              <a:rPr lang="en-US" smtClean="0"/>
              <a:pPr/>
              <a:t>‹#›</a:t>
            </a:fld>
            <a:endParaRPr lang="en-US"/>
          </a:p>
        </p:txBody>
      </p:sp>
    </p:spTree>
    <p:extLst>
      <p:ext uri="{BB962C8B-B14F-4D97-AF65-F5344CB8AC3E}">
        <p14:creationId xmlns:p14="http://schemas.microsoft.com/office/powerpoint/2010/main" xmlns="" val="285266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5"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xmlns="" id="{BD9D5FBD-84EB-4E52-A521-EA9A8AFE3B26}"/>
              </a:ext>
            </a:extLst>
          </p:cNvPr>
          <p:cNvSpPr>
            <a:spLocks noGrp="1"/>
          </p:cNvSpPr>
          <p:nvPr>
            <p:ph type="title"/>
          </p:nvPr>
        </p:nvSpPr>
        <p:spPr bwMode="auto">
          <a:xfrm>
            <a:off x="628650" y="365126"/>
            <a:ext cx="78867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xmlns="" id="{4D37B8D2-3C7B-4E94-88CA-83470D4672A9}"/>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FD332E47-2095-4232-8C47-755F0C1FDB3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D2EAF9AC-4F9F-4954-8B41-A39C746CCA8D}" type="datetimeFigureOut">
              <a:rPr lang="en-US">
                <a:solidFill>
                  <a:prstClr val="black">
                    <a:tint val="75000"/>
                  </a:prstClr>
                </a:solidFill>
              </a:rPr>
              <a:pPr>
                <a:defRPr/>
              </a:pPr>
              <a:t>2/23/22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xmlns="" id="{DE0B8AA3-4D7B-4768-9698-8CFC56D7272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xmlns="" id="{1006531B-927A-410D-933B-8904EAE91B2E}"/>
              </a:ext>
            </a:extLst>
          </p:cNvPr>
          <p:cNvSpPr>
            <a:spLocks noGrp="1"/>
          </p:cNvSpPr>
          <p:nvPr>
            <p:ph type="sldNum" sz="quarter" idx="4"/>
          </p:nvPr>
        </p:nvSpPr>
        <p:spPr>
          <a:xfrm>
            <a:off x="6457950" y="6356351"/>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fontAlgn="base">
              <a:spcBef>
                <a:spcPct val="0"/>
              </a:spcBef>
              <a:spcAft>
                <a:spcPct val="0"/>
              </a:spcAft>
            </a:pPr>
            <a:fld id="{89588462-D084-42DD-AD82-CB01EF948A22}" type="slidenum">
              <a:rPr lang="en-US" altLang="en-US"/>
              <a:pPr fontAlgn="base">
                <a:spcBef>
                  <a:spcPct val="0"/>
                </a:spcBef>
                <a:spcAft>
                  <a:spcPct val="0"/>
                </a:spcAft>
              </a:pPr>
              <a:t>‹#›</a:t>
            </a:fld>
            <a:endParaRPr lang="en-US" altLang="en-US"/>
          </a:p>
        </p:txBody>
      </p:sp>
    </p:spTree>
    <p:extLst>
      <p:ext uri="{BB962C8B-B14F-4D97-AF65-F5344CB8AC3E}">
        <p14:creationId xmlns:p14="http://schemas.microsoft.com/office/powerpoint/2010/main" xmlns="" val="273751157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6.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6.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3144C692-A352-484C-AC78-7F1C1ACF4C94}"/>
              </a:ext>
            </a:extLst>
          </p:cNvPr>
          <p:cNvSpPr>
            <a:spLocks noGrp="1"/>
          </p:cNvSpPr>
          <p:nvPr>
            <p:ph type="body" sz="quarter" idx="10"/>
          </p:nvPr>
        </p:nvSpPr>
        <p:spPr>
          <a:xfrm>
            <a:off x="1687116" y="2347913"/>
            <a:ext cx="6769894" cy="2012950"/>
          </a:xfrm>
        </p:spPr>
        <p:txBody>
          <a:bodyPr rtlCol="0">
            <a:noAutofit/>
          </a:bodyPr>
          <a:lstStyle/>
          <a:p>
            <a:pPr algn="ctr" fontAlgn="auto">
              <a:spcBef>
                <a:spcPts val="0"/>
              </a:spcBef>
              <a:spcAft>
                <a:spcPts val="0"/>
              </a:spcAft>
              <a:defRPr/>
            </a:pPr>
            <a:r>
              <a:rPr lang="en-US" altLang="ko-KR" sz="3200" dirty="0">
                <a:ln w="0"/>
                <a:solidFill>
                  <a:srgbClr val="FF0000"/>
                </a:solidFill>
                <a:effectLst>
                  <a:outerShdw blurRad="38100" dist="25400" dir="5400000" algn="ctr" rotWithShape="0">
                    <a:srgbClr val="6E747A">
                      <a:alpha val="43000"/>
                    </a:srgbClr>
                  </a:outerShdw>
                </a:effectLst>
                <a:latin typeface="Arial" panose="020B0604020202020204" pitchFamily="34" charset="0"/>
              </a:rPr>
              <a:t>TẬP HUẤN </a:t>
            </a:r>
          </a:p>
          <a:p>
            <a:pPr algn="ctr" fontAlgn="auto">
              <a:spcBef>
                <a:spcPts val="0"/>
              </a:spcBef>
              <a:spcAft>
                <a:spcPts val="0"/>
              </a:spcAft>
              <a:defRPr/>
            </a:pPr>
            <a:r>
              <a:rPr lang="en-US" altLang="ko-KR" sz="3200" dirty="0">
                <a:ln w="0"/>
                <a:solidFill>
                  <a:srgbClr val="FF0000"/>
                </a:solidFill>
                <a:effectLst>
                  <a:outerShdw blurRad="38100" dist="25400" dir="5400000" algn="ctr" rotWithShape="0">
                    <a:srgbClr val="6E747A">
                      <a:alpha val="43000"/>
                    </a:srgbClr>
                  </a:outerShdw>
                </a:effectLst>
                <a:latin typeface="Arial" panose="020B0604020202020204" pitchFamily="34" charset="0"/>
              </a:rPr>
              <a:t>PHÒNG, CHỐNG DỊCH COVID-19 TRONG TRƯỜNG HỌC</a:t>
            </a:r>
          </a:p>
        </p:txBody>
      </p:sp>
      <p:grpSp>
        <p:nvGrpSpPr>
          <p:cNvPr id="6147" name="Group 5">
            <a:extLst>
              <a:ext uri="{FF2B5EF4-FFF2-40B4-BE49-F238E27FC236}">
                <a16:creationId xmlns:a16="http://schemas.microsoft.com/office/drawing/2014/main" xmlns="" id="{F15235DF-59D5-4095-8CE7-8F38F3B36DE7}"/>
              </a:ext>
            </a:extLst>
          </p:cNvPr>
          <p:cNvGrpSpPr>
            <a:grpSpLocks/>
          </p:cNvGrpSpPr>
          <p:nvPr/>
        </p:nvGrpSpPr>
        <p:grpSpPr bwMode="auto">
          <a:xfrm>
            <a:off x="1632347" y="2176463"/>
            <a:ext cx="184547" cy="2171700"/>
            <a:chOff x="3424672" y="2643758"/>
            <a:chExt cx="283232" cy="1584176"/>
          </a:xfrm>
        </p:grpSpPr>
        <p:sp>
          <p:nvSpPr>
            <p:cNvPr id="7" name="Rectangle 6">
              <a:extLst>
                <a:ext uri="{FF2B5EF4-FFF2-40B4-BE49-F238E27FC236}">
                  <a16:creationId xmlns:a16="http://schemas.microsoft.com/office/drawing/2014/main" xmlns="" id="{0D985B38-C752-4133-98B2-8288F4F83584}"/>
                </a:ext>
              </a:extLst>
            </p:cNvPr>
            <p:cNvSpPr/>
            <p:nvPr/>
          </p:nvSpPr>
          <p:spPr>
            <a:xfrm>
              <a:off x="3636640" y="2643758"/>
              <a:ext cx="71264" cy="15841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2400"/>
            </a:p>
          </p:txBody>
        </p:sp>
        <p:sp>
          <p:nvSpPr>
            <p:cNvPr id="8" name="Rectangle 7">
              <a:extLst>
                <a:ext uri="{FF2B5EF4-FFF2-40B4-BE49-F238E27FC236}">
                  <a16:creationId xmlns:a16="http://schemas.microsoft.com/office/drawing/2014/main" xmlns="" id="{50B38685-9F72-40F8-878C-BD5E9CCACF87}"/>
                </a:ext>
              </a:extLst>
            </p:cNvPr>
            <p:cNvSpPr/>
            <p:nvPr/>
          </p:nvSpPr>
          <p:spPr>
            <a:xfrm>
              <a:off x="3565374" y="2643758"/>
              <a:ext cx="71266" cy="158417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2400"/>
            </a:p>
          </p:txBody>
        </p:sp>
        <p:sp>
          <p:nvSpPr>
            <p:cNvPr id="9" name="Rectangle 8">
              <a:extLst>
                <a:ext uri="{FF2B5EF4-FFF2-40B4-BE49-F238E27FC236}">
                  <a16:creationId xmlns:a16="http://schemas.microsoft.com/office/drawing/2014/main" xmlns="" id="{2ADFF478-90A4-4CB9-99B4-0C93FDBBA855}"/>
                </a:ext>
              </a:extLst>
            </p:cNvPr>
            <p:cNvSpPr/>
            <p:nvPr/>
          </p:nvSpPr>
          <p:spPr>
            <a:xfrm>
              <a:off x="3495936" y="2643758"/>
              <a:ext cx="71266" cy="158417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2400"/>
            </a:p>
          </p:txBody>
        </p:sp>
        <p:sp>
          <p:nvSpPr>
            <p:cNvPr id="10" name="Rectangle 9">
              <a:extLst>
                <a:ext uri="{FF2B5EF4-FFF2-40B4-BE49-F238E27FC236}">
                  <a16:creationId xmlns:a16="http://schemas.microsoft.com/office/drawing/2014/main" xmlns="" id="{C52AF92C-1F58-40E3-96C8-5E19C36942F7}"/>
                </a:ext>
              </a:extLst>
            </p:cNvPr>
            <p:cNvSpPr/>
            <p:nvPr/>
          </p:nvSpPr>
          <p:spPr>
            <a:xfrm>
              <a:off x="3424672" y="2643758"/>
              <a:ext cx="71264" cy="1584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2400"/>
            </a:p>
          </p:txBody>
        </p:sp>
      </p:grpSp>
      <p:graphicFrame>
        <p:nvGraphicFramePr>
          <p:cNvPr id="2" name="Table 1">
            <a:extLst>
              <a:ext uri="{FF2B5EF4-FFF2-40B4-BE49-F238E27FC236}">
                <a16:creationId xmlns:a16="http://schemas.microsoft.com/office/drawing/2014/main" xmlns="" id="{8671CFCA-A7A7-4693-AADB-B7987BFDACDB}"/>
              </a:ext>
            </a:extLst>
          </p:cNvPr>
          <p:cNvGraphicFramePr/>
          <p:nvPr>
            <p:extLst>
              <p:ext uri="{D42A27DB-BD31-4B8C-83A1-F6EECF244321}">
                <p14:modId xmlns:p14="http://schemas.microsoft.com/office/powerpoint/2010/main" xmlns="" val="1122566176"/>
              </p:ext>
            </p:extLst>
          </p:nvPr>
        </p:nvGraphicFramePr>
        <p:xfrm>
          <a:off x="1225154" y="6019801"/>
          <a:ext cx="6400800" cy="396875"/>
        </p:xfrm>
        <a:graphic>
          <a:graphicData uri="http://schemas.openxmlformats.org/drawingml/2006/table">
            <a:tbl>
              <a:tblPr firstRow="1" bandRow="1">
                <a:tableStyleId>{5C22544A-7EE6-4342-B048-85BDC9FD1C3A}</a:tableStyleId>
              </a:tblPr>
              <a:tblGrid>
                <a:gridCol w="6400800">
                  <a:extLst>
                    <a:ext uri="{9D8B030D-6E8A-4147-A177-3AD203B41FA5}">
                      <a16:colId xmlns:a16="http://schemas.microsoft.com/office/drawing/2014/main" xmlns="" val="20000"/>
                    </a:ext>
                  </a:extLst>
                </a:gridCol>
              </a:tblGrid>
              <a:tr h="396875">
                <a:tc>
                  <a:txBody>
                    <a:bodyPr/>
                    <a:lstStyle/>
                    <a:p>
                      <a:pPr algn="ctr">
                        <a:buNone/>
                      </a:pPr>
                      <a:r>
                        <a:rPr lang="en-US" sz="2000" dirty="0"/>
                        <a:t>TPHCM, </a:t>
                      </a:r>
                      <a:r>
                        <a:rPr lang="en-US" sz="2000" dirty="0" err="1"/>
                        <a:t>ngày</a:t>
                      </a:r>
                      <a:r>
                        <a:rPr lang="en-US" sz="2000" dirty="0"/>
                        <a:t> </a:t>
                      </a:r>
                      <a:r>
                        <a:rPr lang="en-US" sz="2000" dirty="0" smtClean="0"/>
                        <a:t>23/2/2022</a:t>
                      </a:r>
                      <a:endParaRPr lang="en-US" sz="2000" dirty="0"/>
                    </a:p>
                  </a:txBody>
                  <a:tcPr marL="68585" marR="68585" marT="45793" marB="45793"/>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3456670501"/>
      </p:ext>
    </p:extLst>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a:extLst>
              <a:ext uri="{FF2B5EF4-FFF2-40B4-BE49-F238E27FC236}">
                <a16:creationId xmlns:a16="http://schemas.microsoft.com/office/drawing/2014/main" xmlns="" id="{3A786272-3A05-4D21-8B93-5523F33503A0}"/>
              </a:ext>
            </a:extLst>
          </p:cNvPr>
          <p:cNvSpPr>
            <a:spLocks noChangeArrowheads="1"/>
          </p:cNvSpPr>
          <p:nvPr/>
        </p:nvSpPr>
        <p:spPr bwMode="auto">
          <a:xfrm>
            <a:off x="557213" y="1849438"/>
            <a:ext cx="6560344" cy="3970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eaLnBrk="1" hangingPunct="1">
              <a:lnSpc>
                <a:spcPct val="150000"/>
              </a:lnSpc>
              <a:buFont typeface="Wingdings" panose="05000000000000000000" pitchFamily="2" charset="2"/>
              <a:buChar char="q"/>
            </a:pPr>
            <a:r>
              <a:rPr lang="vi-VN" altLang="vi-VN" sz="2400" dirty="0">
                <a:solidFill>
                  <a:srgbClr val="C00000"/>
                </a:solidFill>
                <a:latin typeface="Arial" panose="020B0604020202020204" pitchFamily="34" charset="0"/>
                <a:cs typeface="Arial" panose="020B0604020202020204" pitchFamily="34" charset="0"/>
                <a:sym typeface="Wingdings" panose="05000000000000000000" pitchFamily="2" charset="2"/>
              </a:rPr>
              <a:t>Tăng cường thông khí </a:t>
            </a:r>
            <a:r>
              <a:rPr lang="vi-VN" altLang="vi-VN" sz="2400" dirty="0">
                <a:latin typeface="Arial" panose="020B0604020202020204" pitchFamily="34" charset="0"/>
                <a:cs typeface="Arial" panose="020B0604020202020204" pitchFamily="34" charset="0"/>
                <a:sym typeface="Wingdings" panose="05000000000000000000" pitchFamily="2" charset="2"/>
              </a:rPr>
              <a:t>cho phòng học, phòng làm việc</a:t>
            </a:r>
            <a:r>
              <a:rPr lang="en-US" altLang="vi-VN" sz="2400" dirty="0">
                <a:latin typeface="Arial" panose="020B0604020202020204" pitchFamily="34" charset="0"/>
                <a:cs typeface="Arial" panose="020B0604020202020204" pitchFamily="34" charset="0"/>
                <a:sym typeface="Wingdings" panose="05000000000000000000" pitchFamily="2" charset="2"/>
              </a:rPr>
              <a:t>;</a:t>
            </a:r>
            <a:endParaRPr lang="vi-VN" altLang="vi-VN" sz="24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vi-VN" altLang="vi-VN" sz="2400" dirty="0">
                <a:latin typeface="Arial" panose="020B0604020202020204" pitchFamily="34" charset="0"/>
                <a:cs typeface="Arial" panose="020B0604020202020204" pitchFamily="34" charset="0"/>
                <a:sym typeface="Wingdings" panose="05000000000000000000" pitchFamily="2" charset="2"/>
              </a:rPr>
              <a:t>Thực hiện </a:t>
            </a:r>
            <a:r>
              <a:rPr lang="vi-VN" altLang="vi-VN" sz="2400" dirty="0">
                <a:solidFill>
                  <a:srgbClr val="C00000"/>
                </a:solidFill>
                <a:latin typeface="Arial" panose="020B0604020202020204" pitchFamily="34" charset="0"/>
                <a:cs typeface="Arial" panose="020B0604020202020204" pitchFamily="34" charset="0"/>
                <a:sym typeface="Wingdings" panose="05000000000000000000" pitchFamily="2" charset="2"/>
              </a:rPr>
              <a:t>vệ sinh khử khuẩn </a:t>
            </a:r>
            <a:r>
              <a:rPr lang="vi-VN" altLang="vi-VN" sz="2400" dirty="0">
                <a:latin typeface="Arial" panose="020B0604020202020204" pitchFamily="34" charset="0"/>
                <a:cs typeface="Arial" panose="020B0604020202020204" pitchFamily="34" charset="0"/>
                <a:sym typeface="Wingdings" panose="05000000000000000000" pitchFamily="2" charset="2"/>
              </a:rPr>
              <a:t>(</a:t>
            </a:r>
            <a:r>
              <a:rPr lang="vi-VN" altLang="vi-VN" sz="2400" u="sng" dirty="0">
                <a:latin typeface="Arial" panose="020B0604020202020204" pitchFamily="34" charset="0"/>
                <a:cs typeface="Arial" panose="020B0604020202020204" pitchFamily="34" charset="0"/>
                <a:sym typeface="Wingdings" panose="05000000000000000000" pitchFamily="2" charset="2"/>
              </a:rPr>
              <a:t>lau chùi</a:t>
            </a:r>
            <a:r>
              <a:rPr lang="vi-VN" altLang="vi-VN" sz="2400" dirty="0">
                <a:latin typeface="Arial" panose="020B0604020202020204" pitchFamily="34" charset="0"/>
                <a:cs typeface="Arial" panose="020B0604020202020204" pitchFamily="34" charset="0"/>
                <a:sym typeface="Wingdings" panose="05000000000000000000" pitchFamily="2" charset="2"/>
              </a:rPr>
              <a:t>) những bề mặt thường xuyên tiếp xúc</a:t>
            </a:r>
            <a:r>
              <a:rPr lang="en-US" altLang="vi-VN" sz="2400" dirty="0">
                <a:latin typeface="Arial" panose="020B0604020202020204" pitchFamily="34" charset="0"/>
                <a:cs typeface="Arial" panose="020B0604020202020204" pitchFamily="34" charset="0"/>
                <a:sym typeface="Wingdings" panose="05000000000000000000" pitchFamily="2" charset="2"/>
              </a:rPr>
              <a:t>;</a:t>
            </a:r>
          </a:p>
          <a:p>
            <a:pPr algn="just" eaLnBrk="1" hangingPunct="1">
              <a:lnSpc>
                <a:spcPct val="150000"/>
              </a:lnSpc>
              <a:buFont typeface="Wingdings" panose="05000000000000000000" pitchFamily="2" charset="2"/>
              <a:buChar char="q"/>
            </a:pPr>
            <a:r>
              <a:rPr lang="vi-VN" altLang="vi-VN" sz="2400" dirty="0">
                <a:latin typeface="Arial" panose="020B0604020202020204" pitchFamily="34" charset="0"/>
                <a:cs typeface="Arial" panose="020B0604020202020204" pitchFamily="34" charset="0"/>
                <a:sym typeface="Wingdings" panose="05000000000000000000" pitchFamily="2" charset="2"/>
              </a:rPr>
              <a:t>Kiểm tra, </a:t>
            </a:r>
            <a:r>
              <a:rPr lang="vi-VN" altLang="vi-VN" sz="2400" dirty="0">
                <a:solidFill>
                  <a:srgbClr val="C00000"/>
                </a:solidFill>
                <a:latin typeface="Arial" panose="020B0604020202020204" pitchFamily="34" charset="0"/>
                <a:cs typeface="Arial" panose="020B0604020202020204" pitchFamily="34" charset="0"/>
                <a:sym typeface="Wingdings" panose="05000000000000000000" pitchFamily="2" charset="2"/>
              </a:rPr>
              <a:t>bổ sung kịp thời phương tiện vệ sinh </a:t>
            </a:r>
            <a:r>
              <a:rPr lang="vi-VN" altLang="vi-VN" sz="2400" dirty="0">
                <a:latin typeface="Arial" panose="020B0604020202020204" pitchFamily="34" charset="0"/>
                <a:cs typeface="Arial" panose="020B0604020202020204" pitchFamily="34" charset="0"/>
                <a:sym typeface="Wingdings" panose="05000000000000000000" pitchFamily="2" charset="2"/>
              </a:rPr>
              <a:t>và các vật dụng cần thiết khác phục vụ công tác phòng, chống dịch bệnh</a:t>
            </a:r>
            <a:r>
              <a:rPr lang="en-US" altLang="vi-VN" sz="2400" dirty="0">
                <a:latin typeface="Arial" panose="020B0604020202020204" pitchFamily="34" charset="0"/>
                <a:cs typeface="Arial" panose="020B0604020202020204" pitchFamily="34" charset="0"/>
                <a:sym typeface="Wingdings" panose="05000000000000000000" pitchFamily="2" charset="2"/>
              </a:rPr>
              <a:t>.</a:t>
            </a:r>
            <a:endParaRPr lang="vi-VN" altLang="vi-VN" sz="2400" dirty="0">
              <a:latin typeface="Arial" panose="020B0604020202020204" pitchFamily="34" charset="0"/>
              <a:cs typeface="Arial" panose="020B0604020202020204" pitchFamily="34" charset="0"/>
              <a:sym typeface="Wingdings" panose="05000000000000000000" pitchFamily="2" charset="2"/>
            </a:endParaRPr>
          </a:p>
        </p:txBody>
      </p:sp>
      <p:sp>
        <p:nvSpPr>
          <p:cNvPr id="7" name="Pentagon 6">
            <a:extLst>
              <a:ext uri="{FF2B5EF4-FFF2-40B4-BE49-F238E27FC236}">
                <a16:creationId xmlns:a16="http://schemas.microsoft.com/office/drawing/2014/main" xmlns="" id="{CD2E8B07-3A32-41D5-BDF9-66CBF01EF3D3}"/>
              </a:ext>
            </a:extLst>
          </p:cNvPr>
          <p:cNvSpPr/>
          <p:nvPr/>
        </p:nvSpPr>
        <p:spPr>
          <a:xfrm>
            <a:off x="0" y="438150"/>
            <a:ext cx="8191500" cy="73660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vi-VN" sz="3400" b="1" dirty="0">
                <a:solidFill>
                  <a:schemeClr val="bg1"/>
                </a:solidFill>
                <a:cs typeface="Arial" panose="020B0604020202020204" pitchFamily="34" charset="0"/>
              </a:rPr>
              <a:t>2</a:t>
            </a:r>
            <a:r>
              <a:rPr lang="vi-VN" sz="2800" b="1" dirty="0">
                <a:solidFill>
                  <a:schemeClr val="bg1"/>
                </a:solidFill>
                <a:cs typeface="Arial" panose="020B0604020202020204" pitchFamily="34" charset="0"/>
              </a:rPr>
              <a:t>. Khi tổ chức hoạt động giáo dục trực tiếp</a:t>
            </a:r>
          </a:p>
        </p:txBody>
      </p:sp>
      <p:pic>
        <p:nvPicPr>
          <p:cNvPr id="21508" name="Picture 1">
            <a:extLst>
              <a:ext uri="{FF2B5EF4-FFF2-40B4-BE49-F238E27FC236}">
                <a16:creationId xmlns:a16="http://schemas.microsoft.com/office/drawing/2014/main" xmlns="" id="{21EDADA4-C249-49B5-9A04-6BD5BF4EF7D1}"/>
              </a:ext>
            </a:extLst>
          </p:cNvPr>
          <p:cNvPicPr>
            <a:picLocks noChangeAspect="1"/>
          </p:cNvPicPr>
          <p:nvPr/>
        </p:nvPicPr>
        <p:blipFill>
          <a:blip r:embed="rId3">
            <a:extLst>
              <a:ext uri="{28A0092B-C50C-407E-A947-70E740481C1C}">
                <a14:useLocalDpi xmlns:a14="http://schemas.microsoft.com/office/drawing/2010/main" xmlns="" val="0"/>
              </a:ext>
            </a:extLst>
          </a:blip>
          <a:srcRect l="5325" t="2719" r="49933" b="69177"/>
          <a:stretch>
            <a:fillRect/>
          </a:stretch>
        </p:blipFill>
        <p:spPr bwMode="auto">
          <a:xfrm>
            <a:off x="7315200" y="1452564"/>
            <a:ext cx="1654969" cy="1385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1509" name="Picture 7">
            <a:extLst>
              <a:ext uri="{FF2B5EF4-FFF2-40B4-BE49-F238E27FC236}">
                <a16:creationId xmlns:a16="http://schemas.microsoft.com/office/drawing/2014/main" xmlns="" id="{3720E3DC-B498-4CE9-907E-4C73F2FC4F45}"/>
              </a:ext>
            </a:extLst>
          </p:cNvPr>
          <p:cNvPicPr>
            <a:picLocks noChangeAspect="1"/>
          </p:cNvPicPr>
          <p:nvPr/>
        </p:nvPicPr>
        <p:blipFill>
          <a:blip r:embed="rId3">
            <a:extLst>
              <a:ext uri="{28A0092B-C50C-407E-A947-70E740481C1C}">
                <a14:useLocalDpi xmlns:a14="http://schemas.microsoft.com/office/drawing/2010/main" xmlns="" val="0"/>
              </a:ext>
            </a:extLst>
          </a:blip>
          <a:srcRect l="61453" r="5115" b="66798"/>
          <a:stretch>
            <a:fillRect/>
          </a:stretch>
        </p:blipFill>
        <p:spPr bwMode="auto">
          <a:xfrm>
            <a:off x="7575947" y="2940050"/>
            <a:ext cx="1232297" cy="1631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1510" name="Picture 8">
            <a:extLst>
              <a:ext uri="{FF2B5EF4-FFF2-40B4-BE49-F238E27FC236}">
                <a16:creationId xmlns:a16="http://schemas.microsoft.com/office/drawing/2014/main" xmlns="" id="{1CB99691-0E14-417C-8C34-42C6A0B0AC5D}"/>
              </a:ext>
            </a:extLst>
          </p:cNvPr>
          <p:cNvPicPr>
            <a:picLocks noChangeAspect="1"/>
          </p:cNvPicPr>
          <p:nvPr/>
        </p:nvPicPr>
        <p:blipFill>
          <a:blip r:embed="rId3">
            <a:extLst>
              <a:ext uri="{28A0092B-C50C-407E-A947-70E740481C1C}">
                <a14:useLocalDpi xmlns:a14="http://schemas.microsoft.com/office/drawing/2010/main" xmlns="" val="0"/>
              </a:ext>
            </a:extLst>
          </a:blip>
          <a:srcRect l="33160" t="36948" r="33406" b="20541"/>
          <a:stretch>
            <a:fillRect/>
          </a:stretch>
        </p:blipFill>
        <p:spPr bwMode="auto">
          <a:xfrm>
            <a:off x="7575948" y="4572000"/>
            <a:ext cx="1254919" cy="2128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992304712"/>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26BB689F-1020-4A15-8677-FDE35F76DABD}"/>
              </a:ext>
            </a:extLst>
          </p:cNvPr>
          <p:cNvSpPr/>
          <p:nvPr/>
        </p:nvSpPr>
        <p:spPr>
          <a:xfrm>
            <a:off x="0" y="438150"/>
            <a:ext cx="8191500" cy="73660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200" b="1" dirty="0" smtClean="0">
                <a:solidFill>
                  <a:schemeClr val="bg1"/>
                </a:solidFill>
                <a:cs typeface="Arial" panose="020B0604020202020204" pitchFamily="34" charset="0"/>
              </a:rPr>
              <a:t>3</a:t>
            </a:r>
            <a:r>
              <a:rPr lang="vi-VN" sz="3200" b="1" dirty="0" smtClean="0">
                <a:solidFill>
                  <a:schemeClr val="bg1"/>
                </a:solidFill>
                <a:cs typeface="Arial" panose="020B0604020202020204" pitchFamily="34" charset="0"/>
              </a:rPr>
              <a:t>.</a:t>
            </a:r>
            <a:r>
              <a:rPr lang="en-US" sz="3200" b="1" dirty="0" smtClean="0">
                <a:solidFill>
                  <a:schemeClr val="bg1"/>
                </a:solidFill>
                <a:cs typeface="Arial" panose="020B0604020202020204" pitchFamily="34" charset="0"/>
              </a:rPr>
              <a:t> </a:t>
            </a:r>
            <a:r>
              <a:rPr lang="vi-VN" sz="3200" b="1" dirty="0">
                <a:solidFill>
                  <a:schemeClr val="bg1"/>
                </a:solidFill>
                <a:cs typeface="Arial" panose="020B0604020202020204" pitchFamily="34" charset="0"/>
              </a:rPr>
              <a:t>Đối với các trường tổ chức bán trú</a:t>
            </a:r>
            <a:endParaRPr lang="en-US" sz="3200" b="1" dirty="0">
              <a:solidFill>
                <a:schemeClr val="bg1"/>
              </a:solidFill>
              <a:latin typeface="Arial" panose="020B0604020202020204" pitchFamily="34" charset="0"/>
              <a:cs typeface="Arial" panose="020B0604020202020204" pitchFamily="34" charset="0"/>
            </a:endParaRPr>
          </a:p>
        </p:txBody>
      </p:sp>
      <p:sp>
        <p:nvSpPr>
          <p:cNvPr id="25603" name="Rectangle 6">
            <a:extLst>
              <a:ext uri="{FF2B5EF4-FFF2-40B4-BE49-F238E27FC236}">
                <a16:creationId xmlns:a16="http://schemas.microsoft.com/office/drawing/2014/main" xmlns="" id="{C05E0CF9-C215-47B3-A53D-CF12AC877A60}"/>
              </a:ext>
            </a:extLst>
          </p:cNvPr>
          <p:cNvSpPr>
            <a:spLocks noChangeArrowheads="1"/>
          </p:cNvSpPr>
          <p:nvPr/>
        </p:nvSpPr>
        <p:spPr bwMode="auto">
          <a:xfrm>
            <a:off x="444103" y="1524001"/>
            <a:ext cx="8052197" cy="507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eaLnBrk="1" hangingPunct="1">
              <a:lnSpc>
                <a:spcPct val="150000"/>
              </a:lnSpc>
              <a:buFont typeface="Wingdings" panose="05000000000000000000" pitchFamily="2" charset="2"/>
              <a:buChar char="q"/>
            </a:pPr>
            <a:r>
              <a:rPr lang="vi-VN" altLang="vi-VN" sz="2400" dirty="0">
                <a:latin typeface="Arial" panose="020B0604020202020204" pitchFamily="34" charset="0"/>
                <a:cs typeface="Arial" panose="020B0604020202020204" pitchFamily="34" charset="0"/>
                <a:sym typeface="Wingdings" panose="05000000000000000000" pitchFamily="2" charset="2"/>
              </a:rPr>
              <a:t>Bố trí cho </a:t>
            </a:r>
            <a:r>
              <a:rPr lang="en-US" altLang="vi-VN" sz="2400" dirty="0">
                <a:latin typeface="Arial" panose="020B0604020202020204" pitchFamily="34" charset="0"/>
                <a:cs typeface="Arial" panose="020B0604020202020204" pitchFamily="34" charset="0"/>
                <a:sym typeface="Wingdings" panose="05000000000000000000" pitchFamily="2" charset="2"/>
              </a:rPr>
              <a:t>HS</a:t>
            </a:r>
            <a:r>
              <a:rPr lang="vi-VN" altLang="vi-VN" sz="2400" dirty="0">
                <a:latin typeface="Arial" panose="020B0604020202020204" pitchFamily="34" charset="0"/>
                <a:cs typeface="Arial" panose="020B0604020202020204" pitchFamily="34" charset="0"/>
                <a:sym typeface="Wingdings" panose="05000000000000000000" pitchFamily="2" charset="2"/>
              </a:rPr>
              <a:t> ngồi ăn theo khu vực riêng từng lớp, đảm bảo giãn cách phù hợp (khuyến khích tổ chức ăn tại phòng học</a:t>
            </a:r>
            <a:r>
              <a:rPr lang="vi-VN" altLang="vi-VN" sz="2400" dirty="0" smtClean="0">
                <a:latin typeface="Arial" panose="020B0604020202020204" pitchFamily="34" charset="0"/>
                <a:cs typeface="Arial" panose="020B0604020202020204" pitchFamily="34" charset="0"/>
                <a:sym typeface="Wingdings" panose="05000000000000000000" pitchFamily="2" charset="2"/>
              </a:rPr>
              <a:t>);</a:t>
            </a:r>
            <a:endParaRPr lang="en-US" altLang="vi-VN" sz="2400" dirty="0" smtClean="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en-US" altLang="vi-VN" sz="2400" dirty="0" err="1" smtClean="0">
                <a:latin typeface="Arial" panose="020B0604020202020204" pitchFamily="34" charset="0"/>
                <a:cs typeface="Arial" panose="020B0604020202020204" pitchFamily="34" charset="0"/>
                <a:sym typeface="Wingdings" panose="05000000000000000000" pitchFamily="2" charset="2"/>
              </a:rPr>
              <a:t>Vệ</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sinh</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khử</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khuẩn</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nhà</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ăn</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sau</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mỗi</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lượt</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tổ</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chức</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ăn</a:t>
            </a:r>
            <a:endParaRPr lang="vi-VN" altLang="vi-VN" sz="24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vi-VN" altLang="vi-VN" sz="2400" dirty="0">
                <a:latin typeface="Arial" panose="020B0604020202020204" pitchFamily="34" charset="0"/>
                <a:cs typeface="Arial" panose="020B0604020202020204" pitchFamily="34" charset="0"/>
                <a:sym typeface="Wingdings" panose="05000000000000000000" pitchFamily="2" charset="2"/>
              </a:rPr>
              <a:t>Nếu có tổ chức ngủ trưa cho </a:t>
            </a:r>
            <a:r>
              <a:rPr lang="en-US" altLang="vi-VN" sz="2400" dirty="0">
                <a:latin typeface="Arial" panose="020B0604020202020204" pitchFamily="34" charset="0"/>
                <a:cs typeface="Arial" panose="020B0604020202020204" pitchFamily="34" charset="0"/>
                <a:sym typeface="Wingdings" panose="05000000000000000000" pitchFamily="2" charset="2"/>
              </a:rPr>
              <a:t>HS</a:t>
            </a:r>
            <a:r>
              <a:rPr lang="vi-VN" altLang="vi-VN" sz="2400" dirty="0">
                <a:latin typeface="Arial" panose="020B0604020202020204" pitchFamily="34" charset="0"/>
                <a:cs typeface="Arial" panose="020B0604020202020204" pitchFamily="34" charset="0"/>
                <a:sym typeface="Wingdings" panose="05000000000000000000" pitchFamily="2" charset="2"/>
              </a:rPr>
              <a:t>, bố trí khoảng cách giữa 2 </a:t>
            </a:r>
            <a:r>
              <a:rPr lang="en-US" altLang="vi-VN" sz="2400" dirty="0">
                <a:latin typeface="Arial" panose="020B0604020202020204" pitchFamily="34" charset="0"/>
                <a:cs typeface="Arial" panose="020B0604020202020204" pitchFamily="34" charset="0"/>
                <a:sym typeface="Wingdings" panose="05000000000000000000" pitchFamily="2" charset="2"/>
              </a:rPr>
              <a:t>HS</a:t>
            </a:r>
            <a:r>
              <a:rPr lang="vi-VN" altLang="vi-VN" sz="2400" dirty="0">
                <a:latin typeface="Arial" panose="020B0604020202020204" pitchFamily="34" charset="0"/>
                <a:cs typeface="Arial" panose="020B0604020202020204" pitchFamily="34" charset="0"/>
                <a:sym typeface="Wingdings" panose="05000000000000000000" pitchFamily="2" charset="2"/>
              </a:rPr>
              <a:t> đảm bảo tối thiểu 1m;</a:t>
            </a:r>
          </a:p>
          <a:p>
            <a:pPr algn="just" eaLnBrk="1" hangingPunct="1">
              <a:lnSpc>
                <a:spcPct val="150000"/>
              </a:lnSpc>
              <a:buFont typeface="Wingdings" panose="05000000000000000000" pitchFamily="2" charset="2"/>
              <a:buChar char="q"/>
            </a:pPr>
            <a:r>
              <a:rPr lang="vi-VN" altLang="vi-VN" sz="2400" dirty="0">
                <a:latin typeface="Arial" panose="020B0604020202020204" pitchFamily="34" charset="0"/>
                <a:cs typeface="Arial" panose="020B0604020202020204" pitchFamily="34" charset="0"/>
                <a:sym typeface="Wingdings" panose="05000000000000000000" pitchFamily="2" charset="2"/>
              </a:rPr>
              <a:t>Theo dõi, nhắc nhở </a:t>
            </a:r>
            <a:r>
              <a:rPr lang="en-US" altLang="vi-VN" sz="2400" dirty="0">
                <a:latin typeface="Arial" panose="020B0604020202020204" pitchFamily="34" charset="0"/>
                <a:cs typeface="Arial" panose="020B0604020202020204" pitchFamily="34" charset="0"/>
                <a:sym typeface="Wingdings" panose="05000000000000000000" pitchFamily="2" charset="2"/>
              </a:rPr>
              <a:t>HS </a:t>
            </a:r>
            <a:r>
              <a:rPr lang="vi-VN" altLang="vi-VN" sz="2400" dirty="0">
                <a:latin typeface="Arial" panose="020B0604020202020204" pitchFamily="34" charset="0"/>
                <a:cs typeface="Arial" panose="020B0604020202020204" pitchFamily="34" charset="0"/>
                <a:sym typeface="Wingdings" panose="05000000000000000000" pitchFamily="2" charset="2"/>
              </a:rPr>
              <a:t>không tụ tập trong thời gian nghỉ trưa</a:t>
            </a:r>
            <a:r>
              <a:rPr lang="vi-VN" altLang="vi-VN" sz="2400" dirty="0" smtClean="0">
                <a:latin typeface="Arial" panose="020B0604020202020204" pitchFamily="34" charset="0"/>
                <a:cs typeface="Arial" panose="020B0604020202020204" pitchFamily="34" charset="0"/>
                <a:sym typeface="Wingdings" panose="05000000000000000000" pitchFamily="2" charset="2"/>
              </a:rPr>
              <a:t>.</a:t>
            </a:r>
            <a:endParaRPr lang="en-US" altLang="vi-VN" sz="2400" dirty="0" smtClean="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en-US" altLang="vi-VN" sz="2400" dirty="0" err="1" smtClean="0">
                <a:latin typeface="Arial" panose="020B0604020202020204" pitchFamily="34" charset="0"/>
                <a:cs typeface="Arial" panose="020B0604020202020204" pitchFamily="34" charset="0"/>
                <a:sym typeface="Wingdings" panose="05000000000000000000" pitchFamily="2" charset="2"/>
              </a:rPr>
              <a:t>Đảm</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bảo</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ATTP,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không</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để</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xảy</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ra</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ngộ</a:t>
            </a:r>
            <a:r>
              <a:rPr lang="en-US" altLang="vi-VN" sz="2400" dirty="0" smtClean="0">
                <a:latin typeface="Arial" panose="020B0604020202020204" pitchFamily="34" charset="0"/>
                <a:cs typeface="Arial" panose="020B0604020202020204" pitchFamily="34" charset="0"/>
                <a:sym typeface="Wingdings" panose="05000000000000000000" pitchFamily="2" charset="2"/>
              </a:rPr>
              <a:t> </a:t>
            </a:r>
            <a:r>
              <a:rPr lang="en-US" altLang="vi-VN" sz="2400" dirty="0" err="1" smtClean="0">
                <a:latin typeface="Arial" panose="020B0604020202020204" pitchFamily="34" charset="0"/>
                <a:cs typeface="Arial" panose="020B0604020202020204" pitchFamily="34" charset="0"/>
                <a:sym typeface="Wingdings" panose="05000000000000000000" pitchFamily="2" charset="2"/>
              </a:rPr>
              <a:t>độc</a:t>
            </a:r>
            <a:endParaRPr lang="vi-VN" altLang="vi-VN" sz="2400" dirty="0">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xmlns="" val="641501428"/>
      </p:ext>
    </p:extLst>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FF8EC8D4-EDE0-49CB-8A31-2EE55DA6C1F2}"/>
              </a:ext>
            </a:extLst>
          </p:cNvPr>
          <p:cNvSpPr/>
          <p:nvPr/>
        </p:nvSpPr>
        <p:spPr>
          <a:xfrm>
            <a:off x="0" y="438150"/>
            <a:ext cx="8191500" cy="73660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smtClean="0">
                <a:solidFill>
                  <a:schemeClr val="bg1"/>
                </a:solidFill>
                <a:cs typeface="Arial" panose="020B0604020202020204" pitchFamily="34" charset="0"/>
              </a:rPr>
              <a:t>4</a:t>
            </a:r>
            <a:r>
              <a:rPr lang="vi-VN" sz="2800" b="1" dirty="0" smtClean="0">
                <a:solidFill>
                  <a:schemeClr val="bg1"/>
                </a:solidFill>
                <a:cs typeface="Arial" panose="020B0604020202020204" pitchFamily="34" charset="0"/>
              </a:rPr>
              <a:t>.</a:t>
            </a:r>
            <a:r>
              <a:rPr lang="en-US" sz="2800" b="1" dirty="0" smtClean="0">
                <a:solidFill>
                  <a:schemeClr val="bg1"/>
                </a:solidFill>
                <a:cs typeface="Arial" panose="020B0604020202020204" pitchFamily="34" charset="0"/>
              </a:rPr>
              <a:t> </a:t>
            </a:r>
            <a:r>
              <a:rPr lang="vi-VN" sz="2800" b="1" dirty="0">
                <a:solidFill>
                  <a:schemeClr val="bg1"/>
                </a:solidFill>
                <a:cs typeface="Arial" panose="020B0604020202020204" pitchFamily="34" charset="0"/>
              </a:rPr>
              <a:t>Đối với các trường tổ chức căn tin/ bếp ăn</a:t>
            </a:r>
            <a:endParaRPr lang="en-US" sz="2800" b="1" dirty="0">
              <a:solidFill>
                <a:schemeClr val="bg1"/>
              </a:solidFill>
              <a:latin typeface="Arial" panose="020B0604020202020204" pitchFamily="34" charset="0"/>
              <a:cs typeface="Arial" panose="020B0604020202020204" pitchFamily="34" charset="0"/>
            </a:endParaRPr>
          </a:p>
        </p:txBody>
      </p:sp>
      <p:sp>
        <p:nvSpPr>
          <p:cNvPr id="29699" name="Rectangle 6">
            <a:extLst>
              <a:ext uri="{FF2B5EF4-FFF2-40B4-BE49-F238E27FC236}">
                <a16:creationId xmlns:a16="http://schemas.microsoft.com/office/drawing/2014/main" xmlns="" id="{E6498B46-E9E0-4859-9E0B-58D4CE00CF30}"/>
              </a:ext>
            </a:extLst>
          </p:cNvPr>
          <p:cNvSpPr>
            <a:spLocks noChangeArrowheads="1"/>
          </p:cNvSpPr>
          <p:nvPr/>
        </p:nvSpPr>
        <p:spPr bwMode="auto">
          <a:xfrm>
            <a:off x="454819" y="1412876"/>
            <a:ext cx="8071247" cy="28623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eaLnBrk="1" hangingPunct="1">
              <a:lnSpc>
                <a:spcPct val="150000"/>
              </a:lnSpc>
              <a:buFont typeface="Wingdings" panose="05000000000000000000" pitchFamily="2" charset="2"/>
              <a:buChar char="q"/>
            </a:pPr>
            <a:r>
              <a:rPr lang="vi-VN" altLang="vi-VN" sz="2400" dirty="0">
                <a:latin typeface="Arial" panose="020B0604020202020204" pitchFamily="34" charset="0"/>
                <a:cs typeface="Arial" panose="020B0604020202020204" pitchFamily="34" charset="0"/>
                <a:sym typeface="Wingdings" panose="05000000000000000000" pitchFamily="2" charset="2"/>
              </a:rPr>
              <a:t>Yêu cầu đơn vị cung cấp dịch vụ </a:t>
            </a:r>
            <a:r>
              <a:rPr lang="vi-VN" altLang="vi-VN" sz="2400" dirty="0">
                <a:solidFill>
                  <a:srgbClr val="C00000"/>
                </a:solidFill>
                <a:latin typeface="Arial" panose="020B0604020202020204" pitchFamily="34" charset="0"/>
                <a:cs typeface="Arial" panose="020B0604020202020204" pitchFamily="34" charset="0"/>
                <a:sym typeface="Wingdings" panose="05000000000000000000" pitchFamily="2" charset="2"/>
              </a:rPr>
              <a:t>ký cam kết tuân thủ </a:t>
            </a:r>
            <a:r>
              <a:rPr lang="vi-VN" altLang="vi-VN" sz="2400" dirty="0">
                <a:latin typeface="Arial" panose="020B0604020202020204" pitchFamily="34" charset="0"/>
                <a:cs typeface="Arial" panose="020B0604020202020204" pitchFamily="34" charset="0"/>
                <a:sym typeface="Wingdings" panose="05000000000000000000" pitchFamily="2" charset="2"/>
              </a:rPr>
              <a:t>các biện </a:t>
            </a:r>
            <a:r>
              <a:rPr lang="en-US" altLang="vi-VN" sz="2400" dirty="0" err="1">
                <a:latin typeface="Arial" panose="020B0604020202020204" pitchFamily="34" charset="0"/>
                <a:cs typeface="Arial" panose="020B0604020202020204" pitchFamily="34" charset="0"/>
                <a:sym typeface="Wingdings" panose="05000000000000000000" pitchFamily="2" charset="2"/>
              </a:rPr>
              <a:t>pháp</a:t>
            </a:r>
            <a:r>
              <a:rPr lang="en-US" altLang="vi-VN" sz="2400" dirty="0">
                <a:latin typeface="Arial" panose="020B0604020202020204" pitchFamily="34" charset="0"/>
                <a:cs typeface="Arial" panose="020B0604020202020204" pitchFamily="34" charset="0"/>
                <a:sym typeface="Wingdings" panose="05000000000000000000" pitchFamily="2" charset="2"/>
              </a:rPr>
              <a:t> </a:t>
            </a:r>
            <a:r>
              <a:rPr lang="en-US" altLang="vi-VN" sz="2400" dirty="0">
                <a:cs typeface="Arial" panose="020B0604020202020204" pitchFamily="34" charset="0"/>
                <a:sym typeface="Wingdings" panose="05000000000000000000" pitchFamily="2" charset="2"/>
              </a:rPr>
              <a:t>PCD </a:t>
            </a:r>
            <a:r>
              <a:rPr lang="vi-VN" altLang="vi-VN" sz="2400" dirty="0">
                <a:latin typeface="Arial" panose="020B0604020202020204" pitchFamily="34" charset="0"/>
                <a:cs typeface="Arial" panose="020B0604020202020204" pitchFamily="34" charset="0"/>
                <a:sym typeface="Wingdings" panose="05000000000000000000" pitchFamily="2" charset="2"/>
              </a:rPr>
              <a:t>COVID-19 với cơ sở giáo dục;</a:t>
            </a:r>
          </a:p>
          <a:p>
            <a:pPr algn="just" eaLnBrk="1" hangingPunct="1">
              <a:lnSpc>
                <a:spcPct val="150000"/>
              </a:lnSpc>
              <a:buFont typeface="Wingdings" panose="05000000000000000000" pitchFamily="2" charset="2"/>
              <a:buChar char="q"/>
            </a:pPr>
            <a:r>
              <a:rPr lang="vi-VN" altLang="vi-VN" sz="2400" dirty="0">
                <a:latin typeface="Arial" panose="020B0604020202020204" pitchFamily="34" charset="0"/>
                <a:cs typeface="Arial" panose="020B0604020202020204" pitchFamily="34" charset="0"/>
                <a:sym typeface="Wingdings" panose="05000000000000000000" pitchFamily="2" charset="2"/>
              </a:rPr>
              <a:t>Phối hợp thực hiện việc quản lý lịch trình, thời gian làm việc của </a:t>
            </a:r>
            <a:r>
              <a:rPr lang="en-US" altLang="vi-VN" sz="2400" dirty="0">
                <a:latin typeface="Arial" panose="020B0604020202020204" pitchFamily="34" charset="0"/>
                <a:cs typeface="Arial" panose="020B0604020202020204" pitchFamily="34" charset="0"/>
                <a:sym typeface="Wingdings" panose="05000000000000000000" pitchFamily="2" charset="2"/>
              </a:rPr>
              <a:t>NLĐ</a:t>
            </a:r>
            <a:r>
              <a:rPr lang="vi-VN" altLang="vi-VN" sz="2400" dirty="0">
                <a:latin typeface="Arial" panose="020B0604020202020204" pitchFamily="34" charset="0"/>
                <a:cs typeface="Arial" panose="020B0604020202020204" pitchFamily="34" charset="0"/>
                <a:sym typeface="Wingdings" panose="05000000000000000000" pitchFamily="2" charset="2"/>
              </a:rPr>
              <a:t>;</a:t>
            </a:r>
          </a:p>
          <a:p>
            <a:pPr algn="just" eaLnBrk="1" hangingPunct="1">
              <a:lnSpc>
                <a:spcPct val="150000"/>
              </a:lnSpc>
              <a:buFont typeface="Wingdings" panose="05000000000000000000" pitchFamily="2" charset="2"/>
              <a:buChar char="q"/>
            </a:pPr>
            <a:r>
              <a:rPr lang="vi-VN" altLang="vi-VN" sz="2400" dirty="0">
                <a:latin typeface="Arial" panose="020B0604020202020204" pitchFamily="34" charset="0"/>
                <a:cs typeface="Arial" panose="020B0604020202020204" pitchFamily="34" charset="0"/>
                <a:sym typeface="Wingdings" panose="05000000000000000000" pitchFamily="2" charset="2"/>
              </a:rPr>
              <a:t>Yêu cầu người lao động thực hiện 5K</a:t>
            </a:r>
            <a:r>
              <a:rPr lang="en-US" altLang="vi-VN" sz="2400" dirty="0">
                <a:cs typeface="Arial" panose="020B0604020202020204" pitchFamily="34" charset="0"/>
                <a:sym typeface="Wingdings" panose="05000000000000000000" pitchFamily="2" charset="2"/>
              </a:rPr>
              <a:t>.</a:t>
            </a:r>
            <a:endParaRPr lang="vi-VN" altLang="vi-VN" sz="2400" dirty="0">
              <a:latin typeface="Arial" panose="020B0604020202020204" pitchFamily="34" charset="0"/>
              <a:cs typeface="Arial" panose="020B0604020202020204" pitchFamily="34" charset="0"/>
              <a:sym typeface="Wingdings" panose="05000000000000000000" pitchFamily="2" charset="2"/>
            </a:endParaRPr>
          </a:p>
        </p:txBody>
      </p:sp>
      <p:pic>
        <p:nvPicPr>
          <p:cNvPr id="29700" name="Picture 1">
            <a:extLst>
              <a:ext uri="{FF2B5EF4-FFF2-40B4-BE49-F238E27FC236}">
                <a16:creationId xmlns:a16="http://schemas.microsoft.com/office/drawing/2014/main" xmlns="" id="{100F68B0-303C-4CA8-8BC6-8194CB7E50BE}"/>
              </a:ext>
            </a:extLst>
          </p:cNvPr>
          <p:cNvPicPr>
            <a:picLocks noChangeAspect="1"/>
          </p:cNvPicPr>
          <p:nvPr/>
        </p:nvPicPr>
        <p:blipFill>
          <a:blip r:embed="rId3" cstate="print">
            <a:extLst>
              <a:ext uri="{28A0092B-C50C-407E-A947-70E740481C1C}">
                <a14:useLocalDpi xmlns:a14="http://schemas.microsoft.com/office/drawing/2010/main" xmlns="" val="0"/>
              </a:ext>
            </a:extLst>
          </a:blip>
          <a:srcRect l="-1393" t="10648" r="1393" b="45572"/>
          <a:stretch>
            <a:fillRect/>
          </a:stretch>
        </p:blipFill>
        <p:spPr bwMode="auto">
          <a:xfrm>
            <a:off x="2553892" y="4509120"/>
            <a:ext cx="3674292" cy="1709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9554913"/>
      </p:ext>
    </p:extLst>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44B78409-9F38-4F7F-BB40-F1B6460614BE}"/>
              </a:ext>
            </a:extLst>
          </p:cNvPr>
          <p:cNvSpPr/>
          <p:nvPr/>
        </p:nvSpPr>
        <p:spPr>
          <a:xfrm>
            <a:off x="0" y="2511426"/>
            <a:ext cx="8608219" cy="1419225"/>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latin typeface="Arial" panose="020B0604020202020204" pitchFamily="34" charset="0"/>
                <a:cs typeface="Arial" panose="020B0604020202020204" pitchFamily="34" charset="0"/>
              </a:rPr>
              <a:t>II. </a:t>
            </a:r>
            <a:r>
              <a:rPr lang="vi-VN" sz="2800" b="1" dirty="0">
                <a:cs typeface="Arial" panose="020B0604020202020204" pitchFamily="34" charset="0"/>
              </a:rPr>
              <a:t>Quy trình phát hiện và xử lý trường hợp mắc COVID-19 tại cơ sở giáo dục</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905513986"/>
      </p:ext>
    </p:extLst>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9"/>
            <a:ext cx="9144000" cy="6007561"/>
          </a:xfrm>
        </p:spPr>
        <p:txBody>
          <a:bodyPr/>
          <a:lstStyle/>
          <a:p>
            <a:r>
              <a:rPr lang="en-US" sz="2800" b="1" dirty="0" smtClean="0">
                <a:solidFill>
                  <a:srgbClr val="0070C0"/>
                </a:solidFill>
                <a:latin typeface="Times New Roman" pitchFamily="18" charset="0"/>
                <a:cs typeface="Times New Roman" pitchFamily="18" charset="0"/>
              </a:rPr>
              <a:t>QUI </a:t>
            </a:r>
            <a:r>
              <a:rPr lang="en-US" sz="2800" b="1" dirty="0">
                <a:solidFill>
                  <a:srgbClr val="0070C0"/>
                </a:solidFill>
                <a:latin typeface="Times New Roman" pitchFamily="18" charset="0"/>
                <a:cs typeface="Times New Roman" pitchFamily="18" charset="0"/>
              </a:rPr>
              <a:t>TRÌNH XỬ LÝ</a:t>
            </a:r>
          </a:p>
          <a:p>
            <a:pPr algn="l"/>
            <a:endParaRPr lang="en-US" sz="2000" dirty="0" smtClean="0">
              <a:latin typeface="Times New Roman" pitchFamily="18" charset="0"/>
              <a:cs typeface="Times New Roman" pitchFamily="18" charset="0"/>
            </a:endParaRPr>
          </a:p>
          <a:p>
            <a:pPr algn="l"/>
            <a:r>
              <a:rPr lang="en-US" sz="2400" b="1" dirty="0" err="1" smtClean="0">
                <a:solidFill>
                  <a:srgbClr val="0070C0"/>
                </a:solidFill>
                <a:latin typeface="Times New Roman" pitchFamily="18" charset="0"/>
                <a:cs typeface="Times New Roman" pitchFamily="18" charset="0"/>
              </a:rPr>
              <a:t>Bước</a:t>
            </a:r>
            <a:r>
              <a:rPr lang="en-US" sz="2400" b="1" dirty="0" smtClean="0">
                <a:solidFill>
                  <a:srgbClr val="0070C0"/>
                </a:solidFill>
                <a:latin typeface="Times New Roman" pitchFamily="18" charset="0"/>
                <a:cs typeface="Times New Roman" pitchFamily="18" charset="0"/>
              </a:rPr>
              <a:t> </a:t>
            </a:r>
            <a:r>
              <a:rPr lang="en-US" sz="2400" b="1" dirty="0">
                <a:solidFill>
                  <a:srgbClr val="0070C0"/>
                </a:solidFill>
                <a:latin typeface="Times New Roman" pitchFamily="18" charset="0"/>
                <a:cs typeface="Times New Roman" pitchFamily="18" charset="0"/>
              </a:rPr>
              <a:t>1:</a:t>
            </a:r>
          </a:p>
          <a:p>
            <a:pPr lvl="0"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Thông</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báo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kết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quả</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dương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tính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Trưởng</a:t>
            </a:r>
            <a:r>
              <a:rPr lang="en-US" sz="2400" dirty="0">
                <a:solidFill>
                  <a:schemeClr val="tx1"/>
                </a:solidFill>
                <a:latin typeface="Times New Roman" pitchFamily="18" charset="0"/>
                <a:cs typeface="Times New Roman" pitchFamily="18" charset="0"/>
              </a:rPr>
              <a:t> Ban </a:t>
            </a:r>
            <a:r>
              <a:rPr lang="en-US" sz="2400" dirty="0" err="1">
                <a:solidFill>
                  <a:schemeClr val="tx1"/>
                </a:solidFill>
                <a:latin typeface="Times New Roman" pitchFamily="18" charset="0"/>
                <a:cs typeface="Times New Roman" pitchFamily="18" charset="0"/>
              </a:rPr>
              <a:t>chỉ</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đạo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phòng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chống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dịch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Tổ</a:t>
            </a:r>
            <a:r>
              <a:rPr lang="en-US" sz="2400" dirty="0">
                <a:solidFill>
                  <a:schemeClr val="tx1"/>
                </a:solidFill>
                <a:latin typeface="Times New Roman" pitchFamily="18" charset="0"/>
                <a:cs typeface="Times New Roman" pitchFamily="18" charset="0"/>
              </a:rPr>
              <a:t> an </a:t>
            </a:r>
            <a:r>
              <a:rPr lang="en-US" sz="2400" dirty="0" err="1">
                <a:solidFill>
                  <a:schemeClr val="tx1"/>
                </a:solidFill>
                <a:latin typeface="Times New Roman" pitchFamily="18" charset="0"/>
                <a:cs typeface="Times New Roman" pitchFamily="18" charset="0"/>
              </a:rPr>
              <a:t>toàn</a:t>
            </a:r>
            <a:r>
              <a:rPr lang="en-US" sz="2400" dirty="0">
                <a:solidFill>
                  <a:schemeClr val="tx1"/>
                </a:solidFill>
                <a:latin typeface="Times New Roman" pitchFamily="18" charset="0"/>
                <a:cs typeface="Times New Roman" pitchFamily="18" charset="0"/>
              </a:rPr>
              <a:t> Covid-19 </a:t>
            </a:r>
            <a:r>
              <a:rPr lang="en-US" sz="2400" dirty="0" err="1">
                <a:solidFill>
                  <a:schemeClr val="tx1"/>
                </a:solidFill>
                <a:latin typeface="Times New Roman" pitchFamily="18" charset="0"/>
                <a:cs typeface="Times New Roman" pitchFamily="18" charset="0"/>
              </a:rPr>
              <a:t>của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cơ</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sở</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giáo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dục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phụ</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huynh</a:t>
            </a:r>
            <a:r>
              <a:rPr lang="en-US" sz="2400" dirty="0">
                <a:solidFill>
                  <a:schemeClr val="tx1"/>
                </a:solidFill>
                <a:latin typeface="Times New Roman" pitchFamily="18" charset="0"/>
                <a:cs typeface="Times New Roman" pitchFamily="18" charset="0"/>
              </a:rPr>
              <a:t>;</a:t>
            </a:r>
          </a:p>
          <a:p>
            <a:pPr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Tiếp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tuc</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cách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ly</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tạm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thời</a:t>
            </a:r>
            <a:r>
              <a:rPr lang="en-US" sz="2400" dirty="0">
                <a:solidFill>
                  <a:schemeClr val="tx1"/>
                </a:solidFill>
                <a:latin typeface="Times New Roman" pitchFamily="18" charset="0"/>
                <a:cs typeface="Times New Roman" pitchFamily="18" charset="0"/>
              </a:rPr>
              <a:t> F0</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Đánh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giá</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tình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trạng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sức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khỏe</a:t>
            </a:r>
            <a:r>
              <a:rPr lang="en-US" sz="2400" dirty="0" smtClean="0">
                <a:solidFill>
                  <a:schemeClr val="tx1"/>
                </a:solidFill>
                <a:latin typeface="Times New Roman" pitchFamily="18" charset="0"/>
                <a:cs typeface="Times New Roman" pitchFamily="18" charset="0"/>
              </a:rPr>
              <a:t> F0:</a:t>
            </a:r>
          </a:p>
          <a:p>
            <a:pPr lvl="0" algn="just"/>
            <a:r>
              <a:rPr lang="en-US" sz="2400" dirty="0" smtClean="0">
                <a:solidFill>
                  <a:schemeClr val="tx1"/>
                </a:solidFill>
                <a:latin typeface="Times New Roman" pitchFamily="18" charset="0"/>
                <a:cs typeface="Times New Roman" pitchFamily="18" charset="0"/>
              </a:rPr>
              <a:t>   + </a:t>
            </a:r>
            <a:r>
              <a:rPr lang="en-US" sz="2400" dirty="0" err="1" smtClean="0">
                <a:solidFill>
                  <a:schemeClr val="tx1"/>
                </a:solidFill>
                <a:latin typeface="Times New Roman" pitchFamily="18" charset="0"/>
                <a:cs typeface="Times New Roman" pitchFamily="18" charset="0"/>
              </a:rPr>
              <a:t>Nếu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có</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dấu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hiệu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suy</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hô</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hấp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thở</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nhanh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hoặc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khó</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thở</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hoặc</a:t>
            </a:r>
            <a:r>
              <a:rPr lang="en-US" sz="2400" dirty="0" smtClean="0">
                <a:solidFill>
                  <a:schemeClr val="tx1"/>
                </a:solidFill>
                <a:latin typeface="Times New Roman" pitchFamily="18" charset="0"/>
                <a:cs typeface="Times New Roman" pitchFamily="18" charset="0"/>
              </a:rPr>
              <a:t> SpO</a:t>
            </a:r>
            <a:r>
              <a:rPr lang="en-US" sz="2400" baseline="-25000" dirty="0" smtClean="0">
                <a:solidFill>
                  <a:schemeClr val="tx1"/>
                </a:solidFill>
                <a:latin typeface="Times New Roman" pitchFamily="18" charset="0"/>
                <a:cs typeface="Times New Roman" pitchFamily="18" charset="0"/>
              </a:rPr>
              <a:t>2 </a:t>
            </a:r>
            <a:r>
              <a:rPr lang="en-US" sz="2400" dirty="0" err="1" smtClean="0">
                <a:solidFill>
                  <a:schemeClr val="tx1"/>
                </a:solidFill>
                <a:latin typeface="Times New Roman" pitchFamily="18" charset="0"/>
                <a:cs typeface="Times New Roman" pitchFamily="18" charset="0"/>
              </a:rPr>
              <a:t>dưới</a:t>
            </a:r>
            <a:r>
              <a:rPr lang="en-US" sz="2400" dirty="0" smtClean="0">
                <a:solidFill>
                  <a:schemeClr val="tx1"/>
                </a:solidFill>
                <a:latin typeface="Times New Roman" pitchFamily="18" charset="0"/>
                <a:cs typeface="Times New Roman" pitchFamily="18" charset="0"/>
              </a:rPr>
              <a:t> 96% </a:t>
            </a:r>
            <a:r>
              <a:rPr lang="en-US" sz="2400" dirty="0" err="1" smtClean="0">
                <a:solidFill>
                  <a:schemeClr val="tx1"/>
                </a:solidFill>
                <a:latin typeface="Times New Roman" pitchFamily="18" charset="0"/>
                <a:cs typeface="Times New Roman" pitchFamily="18" charset="0"/>
              </a:rPr>
              <a:t>thì</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liện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hệ</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chuyển</a:t>
            </a:r>
            <a:r>
              <a:rPr lang="en-US" sz="2400" dirty="0" smtClean="0">
                <a:solidFill>
                  <a:schemeClr val="tx1"/>
                </a:solidFill>
                <a:latin typeface="Times New Roman" pitchFamily="18" charset="0"/>
                <a:cs typeface="Times New Roman" pitchFamily="18" charset="0"/>
              </a:rPr>
              <a:t> F0 </a:t>
            </a:r>
            <a:r>
              <a:rPr lang="en-US" sz="2400" dirty="0" err="1" smtClean="0">
                <a:solidFill>
                  <a:schemeClr val="tx1"/>
                </a:solidFill>
                <a:latin typeface="Times New Roman" pitchFamily="18" charset="0"/>
                <a:cs typeface="Times New Roman" pitchFamily="18" charset="0"/>
              </a:rPr>
              <a:t>đến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bệnh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viện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bằng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xe</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cấp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cứu</a:t>
            </a:r>
            <a:r>
              <a:rPr lang="en-US" sz="2400" dirty="0" smtClean="0">
                <a:solidFill>
                  <a:schemeClr val="tx1"/>
                </a:solidFill>
                <a:latin typeface="Times New Roman" pitchFamily="18" charset="0"/>
                <a:cs typeface="Times New Roman" pitchFamily="18" charset="0"/>
              </a:rPr>
              <a:t>.</a:t>
            </a:r>
          </a:p>
          <a:p>
            <a:pPr lvl="0" algn="just"/>
            <a:r>
              <a:rPr lang="en-US" sz="2400" dirty="0" smtClean="0">
                <a:solidFill>
                  <a:schemeClr val="tx1"/>
                </a:solidFill>
                <a:latin typeface="Times New Roman" pitchFamily="18" charset="0"/>
                <a:cs typeface="Times New Roman" pitchFamily="18" charset="0"/>
              </a:rPr>
              <a:t>    + </a:t>
            </a:r>
            <a:r>
              <a:rPr lang="en-US" sz="2400" dirty="0" err="1" smtClean="0">
                <a:solidFill>
                  <a:schemeClr val="tx1"/>
                </a:solidFill>
                <a:latin typeface="Times New Roman" pitchFamily="18" charset="0"/>
                <a:cs typeface="Times New Roman" pitchFamily="18" charset="0"/>
              </a:rPr>
              <a:t>Nếu</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FO </a:t>
            </a:r>
            <a:r>
              <a:rPr lang="en-US" sz="2400" dirty="0" err="1" smtClean="0">
                <a:solidFill>
                  <a:schemeClr val="tx1"/>
                </a:solidFill>
                <a:latin typeface="Times New Roman" pitchFamily="18" charset="0"/>
                <a:cs typeface="Times New Roman" pitchFamily="18" charset="0"/>
              </a:rPr>
              <a:t>không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có</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triệu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chứng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hoặc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có</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triệu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chứng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nhẹ</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Tư</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vấn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hướng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dẫn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phụ</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huynh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đưa</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 </a:t>
            </a:r>
            <a:r>
              <a:rPr lang="en-US" sz="2400" dirty="0" err="1" smtClean="0">
                <a:solidFill>
                  <a:schemeClr val="tx1"/>
                </a:solidFill>
                <a:latin typeface="Times New Roman" pitchFamily="18" charset="0"/>
                <a:cs typeface="Times New Roman" pitchFamily="18" charset="0"/>
              </a:rPr>
              <a:t>về</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để</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được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trạm</a:t>
            </a:r>
            <a:r>
              <a:rPr lang="en-US" sz="2400" dirty="0" smtClean="0">
                <a:solidFill>
                  <a:schemeClr val="tx1"/>
                </a:solidFill>
                <a:latin typeface="Times New Roman" pitchFamily="18" charset="0"/>
                <a:cs typeface="Times New Roman" pitchFamily="18" charset="0"/>
              </a:rPr>
              <a:t> y </a:t>
            </a:r>
            <a:r>
              <a:rPr lang="en-US" sz="2400" dirty="0" err="1" smtClean="0">
                <a:solidFill>
                  <a:schemeClr val="tx1"/>
                </a:solidFill>
                <a:latin typeface="Times New Roman" pitchFamily="18" charset="0"/>
                <a:cs typeface="Times New Roman" pitchFamily="18" charset="0"/>
              </a:rPr>
              <a:t>tế</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địa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phương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nơi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cư</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trú</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tiếp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cận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xử</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lý</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theo</a:t>
            </a:r>
            <a:r>
              <a:rPr lang="en-US" sz="2400" dirty="0" smtClean="0">
                <a:solidFill>
                  <a:schemeClr val="tx1"/>
                </a:solidFill>
                <a:latin typeface="Times New Roman" pitchFamily="18" charset="0"/>
                <a:cs typeface="Times New Roman" pitchFamily="18" charset="0"/>
              </a:rPr>
              <a:t> qui </a:t>
            </a:r>
            <a:r>
              <a:rPr lang="en-US" sz="2400" dirty="0" err="1" smtClean="0">
                <a:solidFill>
                  <a:schemeClr val="tx1"/>
                </a:solidFill>
                <a:latin typeface="Times New Roman" pitchFamily="18" charset="0"/>
                <a:cs typeface="Times New Roman" pitchFamily="18" charset="0"/>
              </a:rPr>
              <a:t>định</a:t>
            </a:r>
            <a:r>
              <a:rPr lang="en-US" sz="2400" dirty="0" smtClean="0">
                <a:solidFill>
                  <a:schemeClr val="tx1"/>
                </a:solidFill>
                <a:latin typeface="Times New Roman" pitchFamily="18" charset="0"/>
                <a:cs typeface="Times New Roman" pitchFamily="18" charset="0"/>
              </a:rPr>
              <a:t>.</a:t>
            </a:r>
          </a:p>
          <a:p>
            <a:endParaRPr lang="en-US" sz="2000" dirty="0"/>
          </a:p>
        </p:txBody>
      </p:sp>
    </p:spTree>
    <p:extLst>
      <p:ext uri="{BB962C8B-B14F-4D97-AF65-F5344CB8AC3E}">
        <p14:creationId xmlns:p14="http://schemas.microsoft.com/office/powerpoint/2010/main" xmlns="" val="19345212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404664"/>
            <a:ext cx="9144000" cy="3633936"/>
          </a:xfrm>
        </p:spPr>
        <p:txBody>
          <a:bodyPr/>
          <a:lstStyle/>
          <a:p>
            <a:pPr algn="l"/>
            <a:r>
              <a:rPr lang="en-US" sz="2400" b="1" dirty="0" err="1">
                <a:solidFill>
                  <a:srgbClr val="0070C0"/>
                </a:solidFill>
                <a:latin typeface="Times New Roman" pitchFamily="18" charset="0"/>
                <a:cs typeface="Times New Roman" pitchFamily="18" charset="0"/>
              </a:rPr>
              <a:t>Bước</a:t>
            </a:r>
            <a:r>
              <a:rPr lang="en-US" sz="2400" b="1" dirty="0">
                <a:solidFill>
                  <a:srgbClr val="0070C0"/>
                </a:solidFill>
                <a:latin typeface="Times New Roman" pitchFamily="18" charset="0"/>
                <a:cs typeface="Times New Roman" pitchFamily="18" charset="0"/>
              </a:rPr>
              <a:t> 2</a:t>
            </a:r>
            <a:r>
              <a:rPr lang="en-US" sz="2400" b="1" dirty="0" smtClean="0">
                <a:solidFill>
                  <a:srgbClr val="0070C0"/>
                </a:solidFill>
                <a:latin typeface="Times New Roman" pitchFamily="18" charset="0"/>
                <a:cs typeface="Times New Roman" pitchFamily="18" charset="0"/>
              </a:rPr>
              <a:t>:</a:t>
            </a:r>
          </a:p>
          <a:p>
            <a:pPr lvl="0" algn="just"/>
            <a:r>
              <a:rPr lang="en-US" sz="2800" dirty="0" err="1" smtClean="0">
                <a:solidFill>
                  <a:schemeClr val="tx1"/>
                </a:solidFill>
                <a:latin typeface="Times New Roman" pitchFamily="18" charset="0"/>
                <a:cs typeface="Times New Roman" pitchFamily="18" charset="0"/>
              </a:rPr>
              <a:t>Hiệu</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trưởng</a:t>
            </a:r>
            <a:r>
              <a:rPr lang="en-US" sz="2800" dirty="0" smtClean="0">
                <a:solidFill>
                  <a:schemeClr val="tx1"/>
                </a:solidFill>
                <a:latin typeface="Times New Roman" pitchFamily="18" charset="0"/>
                <a:cs typeface="Times New Roman" pitchFamily="18" charset="0"/>
              </a:rPr>
              <a:t>/BCĐ/</a:t>
            </a:r>
            <a:r>
              <a:rPr lang="en-US" sz="2800" dirty="0" err="1" smtClean="0">
                <a:solidFill>
                  <a:schemeClr val="tx1"/>
                </a:solidFill>
                <a:latin typeface="Times New Roman" pitchFamily="18" charset="0"/>
                <a:cs typeface="Times New Roman" pitchFamily="18" charset="0"/>
              </a:rPr>
              <a:t>Tổ</a:t>
            </a:r>
            <a:r>
              <a:rPr lang="en-US" sz="2800" dirty="0" smtClean="0">
                <a:solidFill>
                  <a:schemeClr val="tx1"/>
                </a:solidFill>
                <a:latin typeface="Times New Roman" pitchFamily="18" charset="0"/>
                <a:cs typeface="Times New Roman" pitchFamily="18" charset="0"/>
              </a:rPr>
              <a:t> an </a:t>
            </a:r>
            <a:r>
              <a:rPr lang="en-US" sz="2800" dirty="0" err="1" smtClean="0">
                <a:solidFill>
                  <a:schemeClr val="tx1"/>
                </a:solidFill>
                <a:latin typeface="Times New Roman" pitchFamily="18" charset="0"/>
                <a:cs typeface="Times New Roman" pitchFamily="18" charset="0"/>
              </a:rPr>
              <a:t>toàn</a:t>
            </a:r>
            <a:r>
              <a:rPr lang="en-US" sz="2800" dirty="0" smtClean="0">
                <a:solidFill>
                  <a:schemeClr val="tx1"/>
                </a:solidFill>
                <a:latin typeface="Times New Roman" pitchFamily="18" charset="0"/>
                <a:cs typeface="Times New Roman" pitchFamily="18" charset="0"/>
              </a:rPr>
              <a:t> COVID-19 </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thông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báo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ngay</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đến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Trạm</a:t>
            </a:r>
            <a:r>
              <a:rPr lang="en-US" sz="2800" dirty="0" smtClean="0">
                <a:solidFill>
                  <a:schemeClr val="tx1"/>
                </a:solidFill>
                <a:latin typeface="Times New Roman" pitchFamily="18" charset="0"/>
                <a:cs typeface="Times New Roman" pitchFamily="18" charset="0"/>
              </a:rPr>
              <a:t> y </a:t>
            </a:r>
            <a:r>
              <a:rPr lang="en-US" sz="2800" dirty="0" err="1" smtClean="0">
                <a:solidFill>
                  <a:schemeClr val="tx1"/>
                </a:solidFill>
                <a:latin typeface="Times New Roman" pitchFamily="18" charset="0"/>
                <a:cs typeface="Times New Roman" pitchFamily="18" charset="0"/>
              </a:rPr>
              <a:t>tế</a:t>
            </a:r>
            <a:r>
              <a:rPr lang="en-US" sz="2800" dirty="0" smtClean="0">
                <a:solidFill>
                  <a:schemeClr val="tx1"/>
                </a:solidFill>
                <a:latin typeface="Times New Roman" pitchFamily="18" charset="0"/>
                <a:cs typeface="Times New Roman" pitchFamily="18" charset="0"/>
              </a:rPr>
              <a:t>, UB </a:t>
            </a:r>
            <a:r>
              <a:rPr lang="en-US" sz="2800" dirty="0" err="1" smtClean="0">
                <a:solidFill>
                  <a:schemeClr val="tx1"/>
                </a:solidFill>
                <a:latin typeface="Times New Roman" pitchFamily="18" charset="0"/>
                <a:cs typeface="Times New Roman" pitchFamily="18" charset="0"/>
              </a:rPr>
              <a:t>phường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được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phân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công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hỗ</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trợ</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trường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học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trong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công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tác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phòng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chống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dịch</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để</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xử</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lý</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đồng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thời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báo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cho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Trung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tâm</a:t>
            </a:r>
            <a:r>
              <a:rPr lang="en-US" sz="2800" dirty="0" smtClean="0">
                <a:solidFill>
                  <a:schemeClr val="tx1"/>
                </a:solidFill>
                <a:latin typeface="Times New Roman" pitchFamily="18" charset="0"/>
                <a:cs typeface="Times New Roman" pitchFamily="18" charset="0"/>
              </a:rPr>
              <a:t> y </a:t>
            </a:r>
            <a:r>
              <a:rPr lang="en-US" sz="2800" dirty="0" err="1" smtClean="0">
                <a:solidFill>
                  <a:schemeClr val="tx1"/>
                </a:solidFill>
                <a:latin typeface="Times New Roman" pitchFamily="18" charset="0"/>
                <a:cs typeface="Times New Roman" pitchFamily="18" charset="0"/>
              </a:rPr>
              <a:t>tế</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Phòng</a:t>
            </a:r>
            <a:r>
              <a:rPr lang="en-US" sz="2800" dirty="0" smtClean="0">
                <a:solidFill>
                  <a:schemeClr val="tx1"/>
                </a:solidFill>
                <a:latin typeface="Times New Roman" pitchFamily="18" charset="0"/>
                <a:cs typeface="Times New Roman" pitchFamily="18" charset="0"/>
              </a:rPr>
              <a:t> GDĐT </a:t>
            </a:r>
            <a:r>
              <a:rPr lang="en-US" sz="2800" dirty="0" smtClean="0">
                <a:solidFill>
                  <a:schemeClr val="tx1"/>
                </a:solidFill>
                <a:latin typeface="Times New Roman" pitchFamily="18" charset="0"/>
                <a:cs typeface="Times New Roman" pitchFamily="18" charset="0"/>
              </a:rPr>
              <a:t>.</a:t>
            </a:r>
            <a:endParaRPr lang="en-US" sz="2800" dirty="0" smtClean="0">
              <a:solidFill>
                <a:schemeClr val="tx1"/>
              </a:solidFill>
              <a:latin typeface="Times New Roman" pitchFamily="18" charset="0"/>
              <a:cs typeface="Times New Roman" pitchFamily="18" charset="0"/>
            </a:endParaRPr>
          </a:p>
          <a:p>
            <a:pPr algn="l"/>
            <a:endParaRPr lang="en-US" sz="2400" dirty="0" smtClean="0">
              <a:solidFill>
                <a:schemeClr val="tx1"/>
              </a:solidFill>
              <a:latin typeface="Times New Roman" pitchFamily="18" charset="0"/>
              <a:cs typeface="Times New Roman" pitchFamily="18" charset="0"/>
            </a:endParaRPr>
          </a:p>
          <a:p>
            <a:pPr algn="l"/>
            <a:endParaRPr lang="en-US" sz="2800" dirty="0"/>
          </a:p>
        </p:txBody>
      </p:sp>
    </p:spTree>
    <p:extLst>
      <p:ext uri="{BB962C8B-B14F-4D97-AF65-F5344CB8AC3E}">
        <p14:creationId xmlns:p14="http://schemas.microsoft.com/office/powerpoint/2010/main" xmlns="" val="37807015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9"/>
            <a:ext cx="9144000" cy="6504721"/>
          </a:xfrm>
        </p:spPr>
        <p:txBody>
          <a:bodyPr/>
          <a:lstStyle/>
          <a:p>
            <a:pPr algn="l"/>
            <a:r>
              <a:rPr lang="en-US" sz="2400" b="1" dirty="0" err="1">
                <a:solidFill>
                  <a:srgbClr val="0070C0"/>
                </a:solidFill>
                <a:latin typeface="Times New Roman" pitchFamily="18" charset="0"/>
                <a:cs typeface="Times New Roman" pitchFamily="18" charset="0"/>
              </a:rPr>
              <a:t>Bước</a:t>
            </a:r>
            <a:r>
              <a:rPr lang="en-US" sz="2400" b="1" dirty="0">
                <a:solidFill>
                  <a:srgbClr val="0070C0"/>
                </a:solidFill>
                <a:latin typeface="Times New Roman" pitchFamily="18" charset="0"/>
                <a:cs typeface="Times New Roman" pitchFamily="18" charset="0"/>
              </a:rPr>
              <a:t> 3:</a:t>
            </a:r>
          </a:p>
          <a:p>
            <a:pPr lvl="0"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Tạm</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ngưng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ngay</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tiết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học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để</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vệ</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sinh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khử</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khuẩn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học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xét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nghiệm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kiểm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toàn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bộ</a:t>
            </a:r>
            <a:r>
              <a:rPr lang="en-US" sz="2400" dirty="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giáo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viên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có</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mặt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trong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(F1) </a:t>
            </a:r>
            <a:r>
              <a:rPr lang="en-US" sz="2400" dirty="0" err="1">
                <a:solidFill>
                  <a:schemeClr val="tx1"/>
                </a:solidFill>
                <a:latin typeface="Times New Roman" pitchFamily="18" charset="0"/>
                <a:cs typeface="Times New Roman" pitchFamily="18" charset="0"/>
              </a:rPr>
              <a:t>bằng</a:t>
            </a:r>
            <a:r>
              <a:rPr lang="en-US" sz="2400" dirty="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XN </a:t>
            </a:r>
            <a:r>
              <a:rPr lang="en-US" sz="2400" dirty="0" err="1" smtClean="0">
                <a:solidFill>
                  <a:schemeClr val="tx1"/>
                </a:solidFill>
                <a:latin typeface="Times New Roman" pitchFamily="18" charset="0"/>
                <a:cs typeface="Times New Roman" pitchFamily="18" charset="0"/>
              </a:rPr>
              <a:t>nhanh</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nguyên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mẫu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gộp</a:t>
            </a:r>
            <a:r>
              <a:rPr lang="en-US" sz="2400" dirty="0">
                <a:solidFill>
                  <a:schemeClr val="tx1"/>
                </a:solidFill>
                <a:latin typeface="Times New Roman" pitchFamily="18" charset="0"/>
                <a:cs typeface="Times New Roman" pitchFamily="18" charset="0"/>
              </a:rPr>
              <a:t> 3)</a:t>
            </a:r>
          </a:p>
          <a:p>
            <a:pPr lvl="0"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Các</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hoạt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động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bình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thường</a:t>
            </a:r>
            <a:r>
              <a:rPr lang="en-US" sz="2400" dirty="0">
                <a:solidFill>
                  <a:schemeClr val="tx1"/>
                </a:solidFill>
                <a:latin typeface="Times New Roman" pitchFamily="18" charset="0"/>
                <a:cs typeface="Times New Roman" pitchFamily="18" charset="0"/>
              </a:rPr>
              <a:t>.</a:t>
            </a:r>
          </a:p>
          <a:p>
            <a:pPr lvl="0"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Nếu</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trong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cùng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một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ngày</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phát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hiện</a:t>
            </a:r>
            <a:r>
              <a:rPr lang="en-US" sz="2400" dirty="0">
                <a:solidFill>
                  <a:schemeClr val="tx1"/>
                </a:solidFill>
                <a:latin typeface="Times New Roman" pitchFamily="18" charset="0"/>
                <a:cs typeface="Times New Roman" pitchFamily="18" charset="0"/>
              </a:rPr>
              <a:t> 02 </a:t>
            </a:r>
            <a:r>
              <a:rPr lang="en-US" sz="2400" dirty="0" err="1">
                <a:solidFill>
                  <a:schemeClr val="tx1"/>
                </a:solidFill>
                <a:latin typeface="Times New Roman" pitchFamily="18" charset="0"/>
                <a:cs typeface="Times New Roman" pitchFamily="18" charset="0"/>
              </a:rPr>
              <a:t>trường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hợp</a:t>
            </a:r>
            <a:r>
              <a:rPr lang="en-US" sz="2400" dirty="0">
                <a:solidFill>
                  <a:schemeClr val="tx1"/>
                </a:solidFill>
                <a:latin typeface="Times New Roman" pitchFamily="18" charset="0"/>
                <a:cs typeface="Times New Roman" pitchFamily="18" charset="0"/>
              </a:rPr>
              <a:t> F0 </a:t>
            </a:r>
            <a:r>
              <a:rPr lang="en-US" sz="2400" dirty="0" err="1">
                <a:solidFill>
                  <a:schemeClr val="tx1"/>
                </a:solidFill>
                <a:latin typeface="Times New Roman" pitchFamily="18" charset="0"/>
                <a:cs typeface="Times New Roman" pitchFamily="18" charset="0"/>
              </a:rPr>
              <a:t>trở</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lên</a:t>
            </a:r>
            <a:r>
              <a:rPr lang="en-US" sz="2400" dirty="0">
                <a:solidFill>
                  <a:schemeClr val="tx1"/>
                </a:solidFill>
                <a:latin typeface="Times New Roman" pitchFamily="18" charset="0"/>
                <a:cs typeface="Times New Roman" pitchFamily="18" charset="0"/>
              </a:rPr>
              <a:t> ở 02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học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nhau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tổ</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chức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ngay</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việc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xét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nghiệm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tầm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soát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theo</a:t>
            </a:r>
            <a:r>
              <a:rPr lang="en-US" sz="2400" dirty="0">
                <a:solidFill>
                  <a:schemeClr val="tx1"/>
                </a:solidFill>
                <a:latin typeface="Times New Roman" pitchFamily="18" charset="0"/>
                <a:cs typeface="Times New Roman" pitchFamily="18" charset="0"/>
              </a:rPr>
              <a:t> qui </a:t>
            </a:r>
            <a:r>
              <a:rPr lang="en-US" sz="2400" dirty="0" err="1">
                <a:solidFill>
                  <a:schemeClr val="tx1"/>
                </a:solidFill>
                <a:latin typeface="Times New Roman" pitchFamily="18" charset="0"/>
                <a:cs typeface="Times New Roman" pitchFamily="18" charset="0"/>
              </a:rPr>
              <a:t>mô</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như</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sau</a:t>
            </a:r>
            <a:r>
              <a:rPr lang="en-US" sz="2400" dirty="0">
                <a:solidFill>
                  <a:schemeClr val="tx1"/>
                </a:solidFill>
                <a:latin typeface="Times New Roman" pitchFamily="18" charset="0"/>
                <a:cs typeface="Times New Roman" pitchFamily="18" charset="0"/>
              </a:rPr>
              <a:t>:</a:t>
            </a:r>
          </a:p>
          <a:p>
            <a:pPr lvl="0" algn="just"/>
            <a:r>
              <a:rPr lang="en-US" sz="2400" dirty="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  * 02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cùng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tầng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xét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nghiệm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kiểm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cho</a:t>
            </a:r>
            <a:r>
              <a:rPr lang="en-US" sz="2400" dirty="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giáo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viên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của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tất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cả</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học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cùng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tầng</a:t>
            </a:r>
            <a:r>
              <a:rPr lang="en-US" sz="2400" dirty="0">
                <a:solidFill>
                  <a:schemeClr val="tx1"/>
                </a:solidFill>
                <a:latin typeface="Times New Roman" pitchFamily="18" charset="0"/>
                <a:cs typeface="Times New Roman" pitchFamily="18" charset="0"/>
              </a:rPr>
              <a:t>.</a:t>
            </a:r>
          </a:p>
          <a:p>
            <a:pPr lvl="0" algn="just"/>
            <a:r>
              <a:rPr lang="en-US" sz="2400" dirty="0" smtClean="0">
                <a:solidFill>
                  <a:schemeClr val="tx1"/>
                </a:solidFill>
                <a:latin typeface="Times New Roman" pitchFamily="18" charset="0"/>
                <a:cs typeface="Times New Roman" pitchFamily="18" charset="0"/>
              </a:rPr>
              <a:t>   * 02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tầng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cùng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khối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xét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nghiệm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kiểm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tra</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cho</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giáo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viên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của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tất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cả</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học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khối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nhà</a:t>
            </a:r>
            <a:r>
              <a:rPr lang="en-US" sz="2400" dirty="0">
                <a:solidFill>
                  <a:schemeClr val="tx1"/>
                </a:solidFill>
                <a:latin typeface="Times New Roman" pitchFamily="18" charset="0"/>
                <a:cs typeface="Times New Roman" pitchFamily="18" charset="0"/>
              </a:rPr>
              <a:t>.</a:t>
            </a:r>
          </a:p>
          <a:p>
            <a:pPr lvl="0" algn="just"/>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 02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khối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nếu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có</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mối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liện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hệ</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dịch</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tễ</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thì</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xét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nghiệm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kiểm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toàn</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thể</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giáo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viên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trường</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Nếu</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không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có</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mối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liên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hệ</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dịch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tễ</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thì</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xử</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lý</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theo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học</a:t>
            </a:r>
            <a:r>
              <a:rPr lang="en-US" sz="2400" dirty="0">
                <a:solidFill>
                  <a:schemeClr val="tx1"/>
                </a:solidFill>
                <a:latin typeface="Times New Roman" pitchFamily="18" charset="0"/>
                <a:cs typeface="Times New Roman" pitchFamily="18" charset="0"/>
              </a:rPr>
              <a:t>.</a:t>
            </a:r>
          </a:p>
          <a:p>
            <a:endParaRPr lang="en-US" sz="2400" dirty="0"/>
          </a:p>
        </p:txBody>
      </p:sp>
    </p:spTree>
    <p:extLst>
      <p:ext uri="{BB962C8B-B14F-4D97-AF65-F5344CB8AC3E}">
        <p14:creationId xmlns:p14="http://schemas.microsoft.com/office/powerpoint/2010/main" xmlns="" val="20565477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9"/>
            <a:ext cx="9144000" cy="6432713"/>
          </a:xfrm>
        </p:spPr>
        <p:txBody>
          <a:bodyPr/>
          <a:lstStyle/>
          <a:p>
            <a:pPr algn="just"/>
            <a:endParaRPr lang="en-US" sz="2400" dirty="0" smtClean="0">
              <a:latin typeface="Times New Roman" pitchFamily="18" charset="0"/>
              <a:cs typeface="Times New Roman" pitchFamily="18" charset="0"/>
            </a:endParaRPr>
          </a:p>
          <a:p>
            <a:pPr algn="just"/>
            <a:r>
              <a:rPr lang="en-US" sz="2400" b="1" dirty="0" smtClean="0">
                <a:solidFill>
                  <a:schemeClr val="tx1"/>
                </a:solidFill>
                <a:latin typeface="Times New Roman" pitchFamily="18" charset="0"/>
                <a:cs typeface="Times New Roman" pitchFamily="18" charset="0"/>
              </a:rPr>
              <a:t>Theo </a:t>
            </a:r>
            <a:r>
              <a:rPr lang="en-US" sz="2400" b="1" dirty="0" err="1">
                <a:solidFill>
                  <a:schemeClr val="tx1"/>
                </a:solidFill>
                <a:latin typeface="Times New Roman" pitchFamily="18" charset="0"/>
                <a:cs typeface="Times New Roman" pitchFamily="18" charset="0"/>
              </a:rPr>
              <a:t>dõi</a:t>
            </a:r>
            <a:r>
              <a:rPr lang="en-US" sz="2400" b="1" dirty="0">
                <a:solidFill>
                  <a:schemeClr val="tx1"/>
                </a:solidFill>
                <a:latin typeface="Times New Roman" pitchFamily="18" charset="0"/>
                <a:cs typeface="Times New Roman" pitchFamily="18" charset="0"/>
              </a:rPr>
              <a:t> F1</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tất</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cả</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a:t>
            </a:r>
            <a:r>
              <a:rPr lang="en-US" sz="2400" dirty="0" smtClean="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giáo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viên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trong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cùng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học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với</a:t>
            </a:r>
            <a:r>
              <a:rPr lang="en-US" sz="2400" dirty="0">
                <a:solidFill>
                  <a:schemeClr val="tx1"/>
                </a:solidFill>
                <a:latin typeface="Times New Roman" pitchFamily="18" charset="0"/>
                <a:cs typeface="Times New Roman" pitchFamily="18" charset="0"/>
              </a:rPr>
              <a:t> F0 </a:t>
            </a:r>
            <a:r>
              <a:rPr lang="en-US" sz="2400" dirty="0" err="1">
                <a:solidFill>
                  <a:schemeClr val="tx1"/>
                </a:solidFill>
                <a:latin typeface="Times New Roman" pitchFamily="18" charset="0"/>
                <a:cs typeface="Times New Roman" pitchFamily="18" charset="0"/>
              </a:rPr>
              <a:t>và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đã</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có</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kết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quả</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xét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nghiệm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âm</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tính</a:t>
            </a:r>
            <a:r>
              <a:rPr lang="en-US" sz="2400" dirty="0" smtClean="0">
                <a:solidFill>
                  <a:schemeClr val="tx1"/>
                </a:solidFill>
                <a:latin typeface="Times New Roman" pitchFamily="18" charset="0"/>
                <a:cs typeface="Times New Roman" pitchFamily="18" charset="0"/>
              </a:rPr>
              <a:t>:</a:t>
            </a:r>
          </a:p>
          <a:p>
            <a:pPr lvl="0" algn="just"/>
            <a:r>
              <a:rPr lang="en-US" sz="2400" dirty="0" smtClean="0">
                <a:solidFill>
                  <a:schemeClr val="tx1"/>
                </a:solidFill>
                <a:latin typeface="Times New Roman" pitchFamily="18" charset="0"/>
                <a:cs typeface="Times New Roman" pitchFamily="18" charset="0"/>
              </a:rPr>
              <a:t>- </a:t>
            </a:r>
            <a:r>
              <a:rPr lang="vi-VN" sz="2400" b="1" dirty="0" smtClean="0">
                <a:solidFill>
                  <a:schemeClr val="tx1"/>
                </a:solidFill>
                <a:latin typeface="Times New Roman" pitchFamily="18" charset="0"/>
                <a:cs typeface="Times New Roman" pitchFamily="18" charset="0"/>
              </a:rPr>
              <a:t>Những </a:t>
            </a:r>
            <a:r>
              <a:rPr lang="vi-VN" sz="2400" b="1" dirty="0">
                <a:solidFill>
                  <a:schemeClr val="tx1"/>
                </a:solidFill>
                <a:latin typeface="Times New Roman" pitchFamily="18" charset="0"/>
                <a:cs typeface="Times New Roman" pitchFamily="18" charset="0"/>
              </a:rPr>
              <a:t>người đã tiêm đủ </a:t>
            </a:r>
            <a:r>
              <a:rPr lang="vi-VN" sz="2400" dirty="0">
                <a:solidFill>
                  <a:schemeClr val="tx1"/>
                </a:solidFill>
                <a:latin typeface="Times New Roman" pitchFamily="18" charset="0"/>
                <a:cs typeface="Times New Roman" pitchFamily="18" charset="0"/>
              </a:rPr>
              <a:t>ít nhất 02 liều vắc xin phòng COVID-19 (được ghi trên giấy xác nhận đã tiêm vắc xin COVID-19, phần mềm ứng dụng Sổ sức khỏe điện tử hoặc PC-Covid) theo quy định, liều cuối cùng tiêm trong thời gian ít nhất 14 ngày hoặc đã khỏi bệnh COVID-19 trong vòng 03 tháng tính đến thời điểm được xác định là đối tượng F1 (có giấy ra viện/giấy xác nhận khỏi bệnh COVID-19): </a:t>
            </a:r>
            <a:endParaRPr lang="en-US" sz="2400" dirty="0">
              <a:solidFill>
                <a:schemeClr val="tx1"/>
              </a:solidFill>
              <a:latin typeface="Times New Roman" pitchFamily="18" charset="0"/>
              <a:cs typeface="Times New Roman" pitchFamily="18" charset="0"/>
            </a:endParaRPr>
          </a:p>
          <a:p>
            <a:pPr algn="just"/>
            <a:r>
              <a:rPr lang="en-US" sz="2400" dirty="0" smtClean="0">
                <a:solidFill>
                  <a:schemeClr val="tx1"/>
                </a:solidFill>
                <a:latin typeface="Times New Roman" pitchFamily="18" charset="0"/>
                <a:cs typeface="Times New Roman" pitchFamily="18" charset="0"/>
              </a:rPr>
              <a:t>	</a:t>
            </a:r>
            <a:r>
              <a:rPr lang="vi-VN" sz="2400" dirty="0" smtClean="0">
                <a:solidFill>
                  <a:schemeClr val="tx1"/>
                </a:solidFill>
                <a:latin typeface="Times New Roman" pitchFamily="18" charset="0"/>
                <a:cs typeface="Times New Roman" pitchFamily="18" charset="0"/>
              </a:rPr>
              <a:t>Thực </a:t>
            </a:r>
            <a:r>
              <a:rPr lang="vi-VN" sz="2400" dirty="0">
                <a:solidFill>
                  <a:schemeClr val="tx1"/>
                </a:solidFill>
                <a:latin typeface="Times New Roman" pitchFamily="18" charset="0"/>
                <a:cs typeface="Times New Roman" pitchFamily="18" charset="0"/>
              </a:rPr>
              <a:t>hiện cách ly y tế 05 ngày tại nhà, nơi lưu trú hoặc các khu vực đủ điều kiện cách ly khác do cơ quan, tổ chức, đơn vị địa phương, trường học bố trí, thiết lập kể </a:t>
            </a:r>
            <a:r>
              <a:rPr lang="vi-VN" sz="2400" b="1" dirty="0">
                <a:solidFill>
                  <a:schemeClr val="tx1"/>
                </a:solidFill>
                <a:latin typeface="Times New Roman" pitchFamily="18" charset="0"/>
                <a:cs typeface="Times New Roman" pitchFamily="18" charset="0"/>
              </a:rPr>
              <a:t>từ ngày phơi nhiễm cuối cùng</a:t>
            </a:r>
            <a:r>
              <a:rPr lang="vi-VN" sz="2400" dirty="0">
                <a:solidFill>
                  <a:schemeClr val="tx1"/>
                </a:solidFill>
                <a:latin typeface="Times New Roman" pitchFamily="18" charset="0"/>
                <a:cs typeface="Times New Roman" pitchFamily="18" charset="0"/>
              </a:rPr>
              <a:t>; thực hiện xét nghiệm vi rút SARS-CoV-2 bằng phương pháp </a:t>
            </a:r>
            <a:r>
              <a:rPr lang="en-US" sz="2400" dirty="0" smtClean="0">
                <a:solidFill>
                  <a:schemeClr val="tx1"/>
                </a:solidFill>
                <a:latin typeface="Times New Roman" pitchFamily="18" charset="0"/>
                <a:cs typeface="Times New Roman" pitchFamily="18" charset="0"/>
              </a:rPr>
              <a:t>RT-</a:t>
            </a:r>
            <a:r>
              <a:rPr lang="vi-VN" sz="2400" dirty="0" smtClean="0">
                <a:solidFill>
                  <a:schemeClr val="tx1"/>
                </a:solidFill>
                <a:latin typeface="Times New Roman" pitchFamily="18" charset="0"/>
                <a:cs typeface="Times New Roman" pitchFamily="18" charset="0"/>
              </a:rPr>
              <a:t>PCR</a:t>
            </a:r>
            <a:r>
              <a:rPr lang="vi-VN" sz="2400" dirty="0">
                <a:solidFill>
                  <a:schemeClr val="tx1"/>
                </a:solidFill>
                <a:latin typeface="Times New Roman" pitchFamily="18" charset="0"/>
                <a:cs typeface="Times New Roman" pitchFamily="18" charset="0"/>
              </a:rPr>
              <a:t>, kháng nguyên </a:t>
            </a:r>
            <a:r>
              <a:rPr lang="vi-VN" sz="2400" dirty="0" smtClean="0">
                <a:solidFill>
                  <a:schemeClr val="tx1"/>
                </a:solidFill>
                <a:latin typeface="Times New Roman" pitchFamily="18" charset="0"/>
                <a:cs typeface="Times New Roman" pitchFamily="18" charset="0"/>
              </a:rPr>
              <a:t>nhanh</a:t>
            </a:r>
            <a:r>
              <a:rPr lang="en-US" sz="2400" dirty="0" smtClean="0">
                <a:solidFill>
                  <a:schemeClr val="tx1"/>
                </a:solidFill>
                <a:latin typeface="Times New Roman" pitchFamily="18" charset="0"/>
                <a:cs typeface="Times New Roman" pitchFamily="18" charset="0"/>
              </a:rPr>
              <a:t> </a:t>
            </a:r>
            <a:r>
              <a:rPr lang="vi-VN" sz="2400" dirty="0" smtClean="0">
                <a:solidFill>
                  <a:schemeClr val="tx1"/>
                </a:solidFill>
                <a:latin typeface="Times New Roman" pitchFamily="18" charset="0"/>
                <a:cs typeface="Times New Roman" pitchFamily="18" charset="0"/>
              </a:rPr>
              <a:t>vào </a:t>
            </a:r>
            <a:r>
              <a:rPr lang="vi-VN" sz="2400" dirty="0">
                <a:solidFill>
                  <a:schemeClr val="tx1"/>
                </a:solidFill>
                <a:latin typeface="Times New Roman" pitchFamily="18" charset="0"/>
                <a:cs typeface="Times New Roman" pitchFamily="18" charset="0"/>
              </a:rPr>
              <a:t>ngày cách ly thứ 5 do nhân viên y tế </a:t>
            </a:r>
            <a:r>
              <a:rPr lang="en-US" sz="2400" dirty="0" err="1">
                <a:solidFill>
                  <a:schemeClr val="tx1"/>
                </a:solidFill>
                <a:latin typeface="Times New Roman" pitchFamily="18" charset="0"/>
                <a:cs typeface="Times New Roman" pitchFamily="18" charset="0"/>
              </a:rPr>
              <a:t>giám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sát</a:t>
            </a:r>
            <a:r>
              <a:rPr lang="en-US" sz="2400" dirty="0">
                <a:solidFill>
                  <a:schemeClr val="tx1"/>
                </a:solidFill>
                <a:latin typeface="Times New Roman" pitchFamily="18" charset="0"/>
                <a:cs typeface="Times New Roman" pitchFamily="18" charset="0"/>
              </a:rPr>
              <a:t>.  </a:t>
            </a:r>
            <a:r>
              <a:rPr lang="vi-VN" sz="2400" dirty="0">
                <a:solidFill>
                  <a:schemeClr val="tx1"/>
                </a:solidFill>
                <a:latin typeface="Times New Roman" pitchFamily="18" charset="0"/>
                <a:cs typeface="Times New Roman" pitchFamily="18" charset="0"/>
              </a:rPr>
              <a:t>Nếu kết quả âm tính thì tiếp tục tự theo dõi sức khoẻ trong 05 ngày</a:t>
            </a:r>
            <a:endParaRPr lang="en-US" sz="2400" dirty="0">
              <a:solidFill>
                <a:schemeClr val="tx1"/>
              </a:solidFill>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9587405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9"/>
            <a:ext cx="9144000" cy="6388561"/>
          </a:xfrm>
        </p:spPr>
        <p:txBody>
          <a:bodyPr/>
          <a:lstStyle/>
          <a:p>
            <a:pPr lvl="0" algn="just"/>
            <a:r>
              <a:rPr lang="en-US" sz="2400" dirty="0" smtClean="0">
                <a:latin typeface="Times New Roman" pitchFamily="18" charset="0"/>
                <a:cs typeface="Times New Roman" pitchFamily="18" charset="0"/>
              </a:rPr>
              <a:t>- </a:t>
            </a:r>
            <a:r>
              <a:rPr lang="vi-VN" sz="2400" b="1" dirty="0" smtClean="0">
                <a:latin typeface="Times New Roman" pitchFamily="18" charset="0"/>
                <a:cs typeface="Times New Roman" pitchFamily="18" charset="0"/>
              </a:rPr>
              <a:t>Những người chưa tiêm đủ </a:t>
            </a:r>
            <a:r>
              <a:rPr lang="vi-VN" sz="2400" dirty="0" smtClean="0">
                <a:latin typeface="Times New Roman" pitchFamily="18" charset="0"/>
                <a:cs typeface="Times New Roman" pitchFamily="18" charset="0"/>
              </a:rPr>
              <a:t>liều </a:t>
            </a:r>
            <a:r>
              <a:rPr lang="vi-VN" sz="2400" dirty="0" smtClean="0">
                <a:latin typeface="Times New Roman" pitchFamily="18" charset="0"/>
                <a:cs typeface="Times New Roman" pitchFamily="18" charset="0"/>
              </a:rPr>
              <a:t>vắc</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xin</a:t>
            </a: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phòng </a:t>
            </a:r>
            <a:r>
              <a:rPr lang="en-US" sz="2400" dirty="0" smtClean="0">
                <a:latin typeface="Times New Roman" pitchFamily="18" charset="0"/>
                <a:cs typeface="Times New Roman" pitchFamily="18" charset="0"/>
              </a:rPr>
              <a:t>COVID-19 </a:t>
            </a:r>
            <a:r>
              <a:rPr lang="vi-VN" sz="2400" dirty="0" smtClean="0">
                <a:latin typeface="Times New Roman" pitchFamily="18" charset="0"/>
                <a:cs typeface="Times New Roman" pitchFamily="18" charset="0"/>
              </a:rPr>
              <a:t>hoặc chưa tiêm vắc</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xin</a:t>
            </a: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phòng </a:t>
            </a:r>
            <a:r>
              <a:rPr lang="en-US" sz="2400" dirty="0" smtClean="0">
                <a:latin typeface="Times New Roman" pitchFamily="18" charset="0"/>
                <a:cs typeface="Times New Roman" pitchFamily="18" charset="0"/>
              </a:rPr>
              <a:t>COVID-19:</a:t>
            </a:r>
          </a:p>
          <a:p>
            <a:pPr algn="just"/>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Thực hiện cách </a:t>
            </a:r>
            <a:r>
              <a:rPr lang="en-US" sz="2400" dirty="0" err="1" smtClean="0">
                <a:latin typeface="Times New Roman" pitchFamily="18" charset="0"/>
                <a:cs typeface="Times New Roman" pitchFamily="18" charset="0"/>
              </a:rPr>
              <a:t>ly</a:t>
            </a:r>
            <a:r>
              <a:rPr lang="en-US" sz="2400" dirty="0" smtClean="0">
                <a:latin typeface="Times New Roman" pitchFamily="18" charset="0"/>
                <a:cs typeface="Times New Roman" pitchFamily="18" charset="0"/>
              </a:rPr>
              <a:t> y </a:t>
            </a:r>
            <a:r>
              <a:rPr lang="vi-VN" sz="2400" dirty="0" smtClean="0">
                <a:latin typeface="Times New Roman" pitchFamily="18" charset="0"/>
                <a:cs typeface="Times New Roman" pitchFamily="18" charset="0"/>
              </a:rPr>
              <a:t>tế </a:t>
            </a:r>
            <a:r>
              <a:rPr lang="en-US" sz="2400" dirty="0" smtClean="0">
                <a:latin typeface="Times New Roman" pitchFamily="18" charset="0"/>
                <a:cs typeface="Times New Roman" pitchFamily="18" charset="0"/>
              </a:rPr>
              <a:t>07 </a:t>
            </a:r>
            <a:r>
              <a:rPr lang="vi-VN" sz="2400" dirty="0" smtClean="0">
                <a:latin typeface="Times New Roman" pitchFamily="18" charset="0"/>
                <a:cs typeface="Times New Roman" pitchFamily="18" charset="0"/>
              </a:rPr>
              <a:t>ngày tại nhà</a:t>
            </a:r>
            <a:r>
              <a:rPr lang="en-US" sz="2400" dirty="0" smtClean="0">
                <a:latin typeface="Times New Roman" pitchFamily="18" charset="0"/>
                <a:cs typeface="Times New Roman" pitchFamily="18" charset="0"/>
              </a:rPr>
              <a:t>, n</a:t>
            </a:r>
            <a:r>
              <a:rPr lang="vi-VN" sz="2400" dirty="0" smtClean="0"/>
              <a:t>ếu kết quả âm tính thì </a:t>
            </a:r>
            <a:r>
              <a:rPr lang="vi-VN" sz="2400" dirty="0" smtClean="0">
                <a:latin typeface="Times New Roman" pitchFamily="18" charset="0"/>
                <a:cs typeface="Times New Roman" pitchFamily="18" charset="0"/>
              </a:rPr>
              <a:t>tiếp tục tự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dõi sức khoẻ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03 </a:t>
            </a:r>
            <a:r>
              <a:rPr lang="vi-VN" sz="2400" dirty="0"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Riêng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đối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với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khối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mầm</a:t>
            </a:r>
            <a:r>
              <a:rPr lang="en-US" sz="2400" b="1" dirty="0" smtClean="0">
                <a:latin typeface="Times New Roman" pitchFamily="18" charset="0"/>
                <a:cs typeface="Times New Roman" pitchFamily="18" charset="0"/>
              </a:rPr>
              <a:t> non, </a:t>
            </a:r>
            <a:r>
              <a:rPr lang="en-US" sz="2400" b="1" dirty="0" err="1" smtClean="0">
                <a:latin typeface="Times New Roman" pitchFamily="18" charset="0"/>
                <a:cs typeface="Times New Roman" pitchFamily="18" charset="0"/>
              </a:rPr>
              <a:t>nhà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trẻ</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nhóm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trẻ</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nếu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chăm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sóc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trẻ</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dương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COVID-19 </a:t>
            </a:r>
            <a:r>
              <a:rPr lang="en-US" sz="2400" dirty="0" err="1" smtClean="0">
                <a:latin typeface="Times New Roman" pitchFamily="18" charset="0"/>
                <a:cs typeface="Times New Roman" pitchFamily="18" charset="0"/>
              </a:rPr>
              <a:t>thì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toàn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lớp</a:t>
            </a:r>
            <a:r>
              <a:rPr lang="en-US" sz="2400" dirty="0" smtClean="0">
                <a:latin typeface="Times New Roman" pitchFamily="18" charset="0"/>
                <a:cs typeface="Times New Roman" pitchFamily="18" charset="0"/>
              </a:rPr>
              <a:t> (F1) </a:t>
            </a:r>
            <a:r>
              <a:rPr lang="en-US" sz="2400" dirty="0" err="1" smtClean="0">
                <a:latin typeface="Times New Roman" pitchFamily="18" charset="0"/>
                <a:cs typeface="Times New Roman" pitchFamily="18" charset="0"/>
              </a:rPr>
              <a:t>cách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7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XN (RT-PCR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thứ</a:t>
            </a:r>
            <a:r>
              <a:rPr lang="en-US" sz="2400" dirty="0" smtClean="0">
                <a:latin typeface="Times New Roman" pitchFamily="18" charset="0"/>
                <a:cs typeface="Times New Roman" pitchFamily="18" charset="0"/>
              </a:rPr>
              <a:t> 7  </a:t>
            </a:r>
            <a:r>
              <a:rPr lang="en-US" sz="2400" dirty="0" err="1" smtClean="0">
                <a:latin typeface="Times New Roman" pitchFamily="18" charset="0"/>
                <a:cs typeface="Times New Roman" pitchFamily="18" charset="0"/>
              </a:rPr>
              <a:t>nếu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âm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trở</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dõi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trẻ</a:t>
            </a:r>
            <a:r>
              <a:rPr lang="en-US" sz="2400" dirty="0" smtClean="0">
                <a:latin typeface="Times New Roman" pitchFamily="18" charset="0"/>
                <a:cs typeface="Times New Roman" pitchFamily="18" charset="0"/>
              </a:rPr>
              <a:t> 3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9"/>
            <a:ext cx="9144000" cy="6007561"/>
          </a:xfrm>
        </p:spPr>
        <p:txBody>
          <a:bodyPr/>
          <a:lstStyle/>
          <a:p>
            <a:pPr algn="just"/>
            <a:r>
              <a:rPr lang="en-US" sz="2400" b="1" dirty="0" err="1" smtClean="0">
                <a:solidFill>
                  <a:srgbClr val="0070C0"/>
                </a:solidFill>
                <a:latin typeface="Times New Roman" pitchFamily="18" charset="0"/>
                <a:cs typeface="Times New Roman" pitchFamily="18" charset="0"/>
              </a:rPr>
              <a:t>Bước</a:t>
            </a:r>
            <a:r>
              <a:rPr lang="en-US" sz="2400" b="1" dirty="0" smtClean="0">
                <a:solidFill>
                  <a:srgbClr val="0070C0"/>
                </a:solidFill>
                <a:latin typeface="Times New Roman" pitchFamily="18" charset="0"/>
                <a:cs typeface="Times New Roman" pitchFamily="18" charset="0"/>
              </a:rPr>
              <a:t> 4</a:t>
            </a:r>
            <a:r>
              <a:rPr lang="en-US" sz="2400" b="1" dirty="0" smtClean="0">
                <a:solidFill>
                  <a:srgbClr val="0070C0"/>
                </a:solidFill>
                <a:latin typeface="Times New Roman" pitchFamily="18" charset="0"/>
                <a:cs typeface="Times New Roman" pitchFamily="18" charset="0"/>
              </a:rPr>
              <a:t>:</a:t>
            </a:r>
          </a:p>
          <a:p>
            <a:pPr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Đối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với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lớp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có</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 F0, </a:t>
            </a:r>
            <a:r>
              <a:rPr lang="en-US" sz="2400" dirty="0" err="1" smtClean="0">
                <a:solidFill>
                  <a:schemeClr val="tx1"/>
                </a:solidFill>
                <a:latin typeface="Times New Roman" pitchFamily="18" charset="0"/>
                <a:cs typeface="Times New Roman" pitchFamily="18" charset="0"/>
              </a:rPr>
              <a:t>sau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xác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định</a:t>
            </a:r>
            <a:r>
              <a:rPr lang="en-US" sz="2400" dirty="0" smtClean="0">
                <a:solidFill>
                  <a:schemeClr val="tx1"/>
                </a:solidFill>
                <a:latin typeface="Times New Roman" pitchFamily="18" charset="0"/>
                <a:cs typeface="Times New Roman" pitchFamily="18" charset="0"/>
              </a:rPr>
              <a:t> F1, </a:t>
            </a:r>
            <a:r>
              <a:rPr lang="en-US" sz="2400" dirty="0" err="1" smtClean="0">
                <a:solidFill>
                  <a:schemeClr val="tx1"/>
                </a:solidFill>
                <a:latin typeface="Times New Roman" pitchFamily="18" charset="0"/>
                <a:cs typeface="Times New Roman" pitchFamily="18" charset="0"/>
              </a:rPr>
              <a:t>cho</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 </a:t>
            </a:r>
            <a:r>
              <a:rPr lang="en-US" sz="2400" dirty="0" err="1" smtClean="0">
                <a:solidFill>
                  <a:schemeClr val="tx1"/>
                </a:solidFill>
                <a:latin typeface="Times New Roman" pitchFamily="18" charset="0"/>
                <a:cs typeface="Times New Roman" pitchFamily="18" charset="0"/>
              </a:rPr>
              <a:t>không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phải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là</a:t>
            </a:r>
            <a:r>
              <a:rPr lang="en-US" sz="2400" dirty="0" smtClean="0">
                <a:solidFill>
                  <a:schemeClr val="tx1"/>
                </a:solidFill>
                <a:latin typeface="Times New Roman" pitchFamily="18" charset="0"/>
                <a:cs typeface="Times New Roman" pitchFamily="18" charset="0"/>
              </a:rPr>
              <a:t> F1 </a:t>
            </a:r>
            <a:r>
              <a:rPr lang="en-US" sz="2400" dirty="0" err="1" smtClean="0">
                <a:solidFill>
                  <a:schemeClr val="tx1"/>
                </a:solidFill>
                <a:latin typeface="Times New Roman" pitchFamily="18" charset="0"/>
                <a:cs typeface="Times New Roman" pitchFamily="18" charset="0"/>
              </a:rPr>
              <a:t>di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chuyển</a:t>
            </a:r>
            <a:r>
              <a:rPr lang="en-US" sz="2400" dirty="0" smtClean="0">
                <a:solidFill>
                  <a:schemeClr val="tx1"/>
                </a:solidFill>
                <a:latin typeface="Times New Roman" pitchFamily="18" charset="0"/>
                <a:cs typeface="Times New Roman" pitchFamily="18" charset="0"/>
              </a:rPr>
              <a:t> sang </a:t>
            </a:r>
            <a:r>
              <a:rPr lang="en-US" sz="2400" dirty="0" err="1" smtClean="0">
                <a:solidFill>
                  <a:schemeClr val="tx1"/>
                </a:solidFill>
                <a:latin typeface="Times New Roman" pitchFamily="18" charset="0"/>
                <a:cs typeface="Times New Roman" pitchFamily="18" charset="0"/>
              </a:rPr>
              <a:t>lớp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học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dự</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phòng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khử</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khuẩn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toàn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bộ</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lớp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học</a:t>
            </a:r>
            <a:r>
              <a:rPr lang="en-US" sz="2400" dirty="0" smtClean="0">
                <a:solidFill>
                  <a:schemeClr val="tx1"/>
                </a:solidFill>
                <a:latin typeface="Times New Roman" pitchFamily="18" charset="0"/>
                <a:cs typeface="Times New Roman" pitchFamily="18" charset="0"/>
              </a:rPr>
              <a:t>.</a:t>
            </a:r>
          </a:p>
          <a:p>
            <a:pPr algn="just">
              <a:buFontTx/>
              <a:buChar char="-"/>
            </a:pP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Đối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với</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 </a:t>
            </a:r>
            <a:r>
              <a:rPr lang="en-US" sz="2400" dirty="0" err="1" smtClean="0">
                <a:solidFill>
                  <a:schemeClr val="tx1"/>
                </a:solidFill>
                <a:latin typeface="Times New Roman" pitchFamily="18" charset="0"/>
                <a:cs typeface="Times New Roman" pitchFamily="18" charset="0"/>
              </a:rPr>
              <a:t>các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lớp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khác</a:t>
            </a:r>
            <a:r>
              <a:rPr lang="en-US" sz="2400" dirty="0" smtClean="0">
                <a:solidFill>
                  <a:schemeClr val="tx1"/>
                </a:solidFill>
                <a:latin typeface="Times New Roman" pitchFamily="18" charset="0"/>
                <a:cs typeface="Times New Roman" pitchFamily="18" charset="0"/>
              </a:rPr>
              <a:t>:</a:t>
            </a:r>
          </a:p>
          <a:p>
            <a:pPr algn="just"/>
            <a:r>
              <a:rPr lang="en-US" sz="2400" dirty="0" smtClean="0">
                <a:solidFill>
                  <a:schemeClr val="tx1"/>
                </a:solidFill>
                <a:latin typeface="Times New Roman" pitchFamily="18" charset="0"/>
                <a:cs typeface="Times New Roman" pitchFamily="18" charset="0"/>
              </a:rPr>
              <a:t>  + </a:t>
            </a:r>
            <a:r>
              <a:rPr lang="en-US" sz="2400" dirty="0" err="1" smtClean="0">
                <a:solidFill>
                  <a:schemeClr val="tx1"/>
                </a:solidFill>
                <a:latin typeface="Times New Roman" pitchFamily="18" charset="0"/>
                <a:cs typeface="Times New Roman" pitchFamily="18" charset="0"/>
              </a:rPr>
              <a:t>Nếu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không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có</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giao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lưu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với</a:t>
            </a:r>
            <a:r>
              <a:rPr lang="en-US" sz="2400" dirty="0" smtClean="0">
                <a:solidFill>
                  <a:schemeClr val="tx1"/>
                </a:solidFill>
                <a:latin typeface="Times New Roman" pitchFamily="18" charset="0"/>
                <a:cs typeface="Times New Roman" pitchFamily="18" charset="0"/>
              </a:rPr>
              <a:t> F0 </a:t>
            </a:r>
            <a:r>
              <a:rPr lang="en-US" sz="2400" dirty="0" err="1" smtClean="0">
                <a:solidFill>
                  <a:schemeClr val="tx1"/>
                </a:solidFill>
                <a:latin typeface="Times New Roman" pitchFamily="18" charset="0"/>
                <a:cs typeface="Times New Roman" pitchFamily="18" charset="0"/>
              </a:rPr>
              <a:t>thì</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học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bình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thường</a:t>
            </a:r>
            <a:r>
              <a:rPr lang="en-US" sz="2400" dirty="0" smtClean="0">
                <a:solidFill>
                  <a:schemeClr val="tx1"/>
                </a:solidFill>
                <a:latin typeface="Times New Roman" pitchFamily="18" charset="0"/>
                <a:cs typeface="Times New Roman" pitchFamily="18" charset="0"/>
              </a:rPr>
              <a:t>.</a:t>
            </a:r>
          </a:p>
          <a:p>
            <a:pPr algn="just"/>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 + </a:t>
            </a:r>
            <a:r>
              <a:rPr lang="en-US" sz="2400" dirty="0" err="1" smtClean="0">
                <a:solidFill>
                  <a:schemeClr val="tx1"/>
                </a:solidFill>
                <a:latin typeface="Times New Roman" pitchFamily="18" charset="0"/>
                <a:cs typeface="Times New Roman" pitchFamily="18" charset="0"/>
              </a:rPr>
              <a:t>Nếu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có</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 </a:t>
            </a:r>
            <a:r>
              <a:rPr lang="en-US" sz="2400" dirty="0" err="1" smtClean="0">
                <a:solidFill>
                  <a:schemeClr val="tx1"/>
                </a:solidFill>
                <a:latin typeface="Times New Roman" pitchFamily="18" charset="0"/>
                <a:cs typeface="Times New Roman" pitchFamily="18" charset="0"/>
              </a:rPr>
              <a:t>tiếp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xúc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gần</a:t>
            </a:r>
            <a:r>
              <a:rPr lang="en-US" sz="2400" dirty="0" smtClean="0">
                <a:solidFill>
                  <a:schemeClr val="tx1"/>
                </a:solidFill>
                <a:latin typeface="Times New Roman" pitchFamily="18" charset="0"/>
                <a:cs typeface="Times New Roman" pitchFamily="18" charset="0"/>
              </a:rPr>
              <a:t> (F1) </a:t>
            </a:r>
            <a:r>
              <a:rPr lang="en-US" sz="2400" dirty="0" err="1" smtClean="0">
                <a:solidFill>
                  <a:schemeClr val="tx1"/>
                </a:solidFill>
                <a:latin typeface="Times New Roman" pitchFamily="18" charset="0"/>
                <a:cs typeface="Times New Roman" pitchFamily="18" charset="0"/>
              </a:rPr>
              <a:t>với</a:t>
            </a:r>
            <a:r>
              <a:rPr lang="en-US" sz="2400" dirty="0" smtClean="0">
                <a:solidFill>
                  <a:schemeClr val="tx1"/>
                </a:solidFill>
                <a:latin typeface="Times New Roman" pitchFamily="18" charset="0"/>
                <a:cs typeface="Times New Roman" pitchFamily="18" charset="0"/>
              </a:rPr>
              <a:t> F0 </a:t>
            </a:r>
            <a:r>
              <a:rPr lang="en-US" sz="2400" dirty="0" err="1" smtClean="0">
                <a:solidFill>
                  <a:schemeClr val="tx1"/>
                </a:solidFill>
                <a:latin typeface="Times New Roman" pitchFamily="18" charset="0"/>
                <a:cs typeface="Times New Roman" pitchFamily="18" charset="0"/>
              </a:rPr>
              <a:t>thì</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tiến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hành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xét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nghiệm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kháng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nguyên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nhanh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xử</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lý</a:t>
            </a:r>
            <a:r>
              <a:rPr lang="en-US" sz="2400" dirty="0" smtClean="0">
                <a:solidFill>
                  <a:schemeClr val="tx1"/>
                </a:solidFill>
                <a:latin typeface="Times New Roman" pitchFamily="18" charset="0"/>
                <a:cs typeface="Times New Roman" pitchFamily="18" charset="0"/>
              </a:rPr>
              <a:t> F1 </a:t>
            </a:r>
            <a:r>
              <a:rPr lang="en-US" sz="2400" dirty="0" err="1" smtClean="0">
                <a:solidFill>
                  <a:schemeClr val="tx1"/>
                </a:solidFill>
                <a:latin typeface="Times New Roman" pitchFamily="18" charset="0"/>
                <a:cs typeface="Times New Roman" pitchFamily="18" charset="0"/>
              </a:rPr>
              <a:t>như</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bước</a:t>
            </a:r>
            <a:r>
              <a:rPr lang="en-US" sz="2400" dirty="0" smtClean="0">
                <a:solidFill>
                  <a:schemeClr val="tx1"/>
                </a:solidFill>
                <a:latin typeface="Times New Roman" pitchFamily="18" charset="0"/>
                <a:cs typeface="Times New Roman" pitchFamily="18" charset="0"/>
              </a:rPr>
              <a:t> 3.</a:t>
            </a:r>
          </a:p>
          <a:p>
            <a:pPr algn="just"/>
            <a:r>
              <a:rPr lang="en-US" sz="2400" b="1" dirty="0" err="1" smtClean="0">
                <a:solidFill>
                  <a:schemeClr val="tx1"/>
                </a:solidFill>
                <a:latin typeface="Times New Roman" pitchFamily="18" charset="0"/>
                <a:cs typeface="Times New Roman" pitchFamily="18" charset="0"/>
              </a:rPr>
              <a:t>Lưu</a:t>
            </a:r>
            <a:r>
              <a:rPr lang="en-US" sz="2400" b="1" dirty="0" smtClean="0">
                <a:solidFill>
                  <a:schemeClr val="tx1"/>
                </a:solidFill>
                <a:latin typeface="Times New Roman" pitchFamily="18" charset="0"/>
                <a:cs typeface="Times New Roman" pitchFamily="18" charset="0"/>
              </a:rPr>
              <a:t> ý:</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Trường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hợp</a:t>
            </a:r>
            <a:r>
              <a:rPr lang="en-US" sz="2400" dirty="0" smtClean="0">
                <a:solidFill>
                  <a:schemeClr val="tx1"/>
                </a:solidFill>
                <a:latin typeface="Times New Roman" pitchFamily="18" charset="0"/>
                <a:cs typeface="Times New Roman" pitchFamily="18" charset="0"/>
              </a:rPr>
              <a:t> F0 </a:t>
            </a:r>
            <a:r>
              <a:rPr lang="en-US" sz="2400" dirty="0" err="1" smtClean="0">
                <a:solidFill>
                  <a:schemeClr val="tx1"/>
                </a:solidFill>
                <a:latin typeface="Times New Roman" pitchFamily="18" charset="0"/>
                <a:cs typeface="Times New Roman" pitchFamily="18" charset="0"/>
              </a:rPr>
              <a:t>phát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hiện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tại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phụ</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huynh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cho</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HS </a:t>
            </a:r>
            <a:r>
              <a:rPr lang="en-US" sz="2400" dirty="0" err="1" smtClean="0">
                <a:solidFill>
                  <a:schemeClr val="tx1"/>
                </a:solidFill>
                <a:latin typeface="Times New Roman" pitchFamily="18" charset="0"/>
                <a:cs typeface="Times New Roman" pitchFamily="18" charset="0"/>
              </a:rPr>
              <a:t>nghỉ</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học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báo</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ngay</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với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nhà</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trường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và</a:t>
            </a:r>
            <a:r>
              <a:rPr lang="en-US" sz="2400" dirty="0" smtClean="0">
                <a:solidFill>
                  <a:schemeClr val="tx1"/>
                </a:solidFill>
                <a:latin typeface="Times New Roman" pitchFamily="18" charset="0"/>
                <a:cs typeface="Times New Roman" pitchFamily="18" charset="0"/>
              </a:rPr>
              <a:t> TYT </a:t>
            </a:r>
            <a:r>
              <a:rPr lang="en-US" sz="2400" dirty="0" err="1" smtClean="0">
                <a:solidFill>
                  <a:schemeClr val="tx1"/>
                </a:solidFill>
                <a:latin typeface="Times New Roman" pitchFamily="18" charset="0"/>
                <a:cs typeface="Times New Roman" pitchFamily="18" charset="0"/>
              </a:rPr>
              <a:t>địa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phương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nơi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cư</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trú</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để</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tiến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hành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truy</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vết</a:t>
            </a:r>
            <a:r>
              <a:rPr lang="en-US" sz="2400" dirty="0" smtClean="0">
                <a:solidFill>
                  <a:schemeClr val="tx1"/>
                </a:solidFill>
                <a:latin typeface="Times New Roman" pitchFamily="18" charset="0"/>
                <a:cs typeface="Times New Roman" pitchFamily="18" charset="0"/>
              </a:rPr>
              <a:t> F1.</a:t>
            </a:r>
          </a:p>
          <a:p>
            <a:pPr algn="just"/>
            <a:endParaRPr lang="en-US" sz="2400" b="1" dirty="0" smtClean="0">
              <a:solidFill>
                <a:srgbClr val="0070C0"/>
              </a:solidFill>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14F8F53F-CBD9-4052-AEA9-E76DC109B860}"/>
              </a:ext>
            </a:extLst>
          </p:cNvPr>
          <p:cNvSpPr/>
          <p:nvPr/>
        </p:nvSpPr>
        <p:spPr>
          <a:xfrm>
            <a:off x="0" y="395289"/>
            <a:ext cx="8191500" cy="738187"/>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600" b="1">
                <a:solidFill>
                  <a:schemeClr val="bg1"/>
                </a:solidFill>
                <a:latin typeface="Arial" panose="020B0604020202020204" pitchFamily="34" charset="0"/>
                <a:cs typeface="Arial" panose="020B0604020202020204" pitchFamily="34" charset="0"/>
              </a:rPr>
              <a:t>Nội dung</a:t>
            </a:r>
          </a:p>
        </p:txBody>
      </p:sp>
      <p:sp>
        <p:nvSpPr>
          <p:cNvPr id="5" name="Rectangle 4">
            <a:extLst>
              <a:ext uri="{FF2B5EF4-FFF2-40B4-BE49-F238E27FC236}">
                <a16:creationId xmlns:a16="http://schemas.microsoft.com/office/drawing/2014/main" xmlns="" id="{D01C639C-5B1F-4646-999B-0E187223E15B}"/>
              </a:ext>
            </a:extLst>
          </p:cNvPr>
          <p:cNvSpPr/>
          <p:nvPr/>
        </p:nvSpPr>
        <p:spPr>
          <a:xfrm>
            <a:off x="625353" y="1988840"/>
            <a:ext cx="7821216" cy="3508653"/>
          </a:xfrm>
          <a:prstGeom prst="rect">
            <a:avLst/>
          </a:prstGeom>
        </p:spPr>
        <p:txBody>
          <a:bodyPr>
            <a:spAutoFit/>
          </a:bodyPr>
          <a:lstStyle/>
          <a:p>
            <a:pPr marL="457200" indent="-457200" algn="just" defTabSz="573405" eaLnBrk="1" fontAlgn="auto" hangingPunct="1">
              <a:lnSpc>
                <a:spcPct val="150000"/>
              </a:lnSpc>
              <a:spcBef>
                <a:spcPts val="0"/>
              </a:spcBef>
              <a:spcAft>
                <a:spcPts val="0"/>
              </a:spcAft>
              <a:buFont typeface="+mj-lt"/>
              <a:buAutoNum type="arabicPeriod"/>
              <a:defRPr/>
            </a:pPr>
            <a:r>
              <a:rPr lang="vi-VN" altLang="vi-VN" sz="2000" dirty="0">
                <a:cs typeface="Arial" panose="020B0604020202020204" pitchFamily="34" charset="0"/>
                <a:sym typeface="Wingdings" panose="05000000000000000000" pitchFamily="2" charset="2"/>
              </a:rPr>
              <a:t>Các biện pháp an toàn phòng, chống dịch COVID-19</a:t>
            </a:r>
            <a:endParaRPr lang="en-US" altLang="vi-VN" sz="2000" dirty="0">
              <a:cs typeface="Arial" panose="020B0604020202020204" pitchFamily="34" charset="0"/>
              <a:sym typeface="Wingdings" panose="05000000000000000000" pitchFamily="2" charset="2"/>
            </a:endParaRPr>
          </a:p>
          <a:p>
            <a:pPr marL="457200" indent="-457200" algn="just" defTabSz="573405" eaLnBrk="1" fontAlgn="auto" hangingPunct="1">
              <a:lnSpc>
                <a:spcPct val="150000"/>
              </a:lnSpc>
              <a:spcBef>
                <a:spcPts val="0"/>
              </a:spcBef>
              <a:spcAft>
                <a:spcPts val="0"/>
              </a:spcAft>
              <a:buFont typeface="+mj-lt"/>
              <a:buAutoNum type="arabicPeriod"/>
              <a:defRPr/>
            </a:pPr>
            <a:r>
              <a:rPr lang="vi-VN" sz="2000" dirty="0">
                <a:cs typeface="Arial" panose="020B0604020202020204" pitchFamily="34" charset="0"/>
              </a:rPr>
              <a:t>Quy trình phát hiện và xử lý trường hợp mắc COVID-19 tại cơ sở giáo dục</a:t>
            </a:r>
            <a:endParaRPr lang="en-US" sz="2000" dirty="0">
              <a:cs typeface="Arial" panose="020B0604020202020204" pitchFamily="34" charset="0"/>
            </a:endParaRPr>
          </a:p>
          <a:p>
            <a:pPr marL="457200" indent="-457200" algn="just" defTabSz="573405" eaLnBrk="1" fontAlgn="auto" hangingPunct="1">
              <a:lnSpc>
                <a:spcPct val="150000"/>
              </a:lnSpc>
              <a:spcBef>
                <a:spcPts val="0"/>
              </a:spcBef>
              <a:spcAft>
                <a:spcPts val="0"/>
              </a:spcAft>
              <a:buFont typeface="+mj-lt"/>
              <a:buAutoNum type="arabicPeriod"/>
              <a:defRPr/>
            </a:pPr>
            <a:r>
              <a:rPr lang="vi-VN" sz="2000" dirty="0">
                <a:cs typeface="Arial" panose="020B0604020202020204" pitchFamily="34" charset="0"/>
              </a:rPr>
              <a:t>Hướng dẫn vệ sinh khử khuẩn phòng</a:t>
            </a:r>
            <a:r>
              <a:rPr lang="en-US" sz="2000" dirty="0">
                <a:cs typeface="Arial" panose="020B0604020202020204" pitchFamily="34" charset="0"/>
              </a:rPr>
              <a:t>,</a:t>
            </a:r>
            <a:r>
              <a:rPr lang="vi-VN" sz="2000" dirty="0">
                <a:cs typeface="Arial" panose="020B0604020202020204" pitchFamily="34" charset="0"/>
              </a:rPr>
              <a:t> chống dịch COVID-19 </a:t>
            </a:r>
            <a:endParaRPr lang="en-US" sz="2000" dirty="0">
              <a:cs typeface="Arial" panose="020B0604020202020204" pitchFamily="34" charset="0"/>
            </a:endParaRPr>
          </a:p>
          <a:p>
            <a:pPr marL="342900" indent="-342900" algn="just" defTabSz="573405" eaLnBrk="1" fontAlgn="auto" hangingPunct="1">
              <a:lnSpc>
                <a:spcPct val="150000"/>
              </a:lnSpc>
              <a:spcBef>
                <a:spcPts val="0"/>
              </a:spcBef>
              <a:spcAft>
                <a:spcPts val="0"/>
              </a:spcAft>
              <a:buFont typeface="Wingdings" panose="05000000000000000000" pitchFamily="2" charset="2"/>
              <a:buChar char="q"/>
              <a:defRPr/>
            </a:pPr>
            <a:endParaRPr lang="en-US" sz="2000" dirty="0">
              <a:latin typeface="Arial" panose="020B0604020202020204" pitchFamily="34" charset="0"/>
              <a:cs typeface="Arial" panose="020B0604020202020204" pitchFamily="34" charset="0"/>
            </a:endParaRPr>
          </a:p>
          <a:p>
            <a:pPr algn="just" defTabSz="573405" eaLnBrk="1" fontAlgn="auto" hangingPunct="1">
              <a:lnSpc>
                <a:spcPct val="150000"/>
              </a:lnSpc>
              <a:spcBef>
                <a:spcPts val="0"/>
              </a:spcBef>
              <a:spcAft>
                <a:spcPts val="0"/>
              </a:spcAft>
              <a:defRPr/>
            </a:pPr>
            <a:endParaRPr lang="en-US" altLang="vi-VN" sz="2400" dirty="0">
              <a:latin typeface="+mn-lt"/>
              <a:cs typeface="Arial" panose="020B0604020202020204" pitchFamily="34" charset="0"/>
              <a:sym typeface="Wingdings" panose="05000000000000000000" pitchFamily="2" charset="2"/>
            </a:endParaRPr>
          </a:p>
          <a:p>
            <a:pPr marL="342900" indent="-342900" algn="just" defTabSz="573405" eaLnBrk="1" fontAlgn="auto" hangingPunct="1">
              <a:lnSpc>
                <a:spcPct val="150000"/>
              </a:lnSpc>
              <a:spcBef>
                <a:spcPts val="0"/>
              </a:spcBef>
              <a:spcAft>
                <a:spcPts val="0"/>
              </a:spcAft>
              <a:buFont typeface="Wingdings" panose="05000000000000000000" pitchFamily="2" charset="2"/>
              <a:buChar char="q"/>
              <a:defRPr/>
            </a:pPr>
            <a:endParaRPr lang="vi-VN" altLang="vi-VN" sz="2400" dirty="0">
              <a:latin typeface="+mn-lt"/>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xmlns="" val="669902999"/>
      </p:ext>
    </p:extLst>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9"/>
            <a:ext cx="9144000" cy="6432713"/>
          </a:xfrm>
        </p:spPr>
        <p:txBody>
          <a:bodyPr/>
          <a:lstStyle/>
          <a:p>
            <a:r>
              <a:rPr lang="vi-VN" sz="2000" b="1" dirty="0">
                <a:solidFill>
                  <a:srgbClr val="0070C0"/>
                </a:solidFill>
              </a:rPr>
              <a:t>Định nghĩa người tiếp xúc gần </a:t>
            </a:r>
            <a:r>
              <a:rPr lang="en-US" sz="2000" b="1" dirty="0">
                <a:solidFill>
                  <a:srgbClr val="0070C0"/>
                </a:solidFill>
              </a:rPr>
              <a:t>(F1)</a:t>
            </a:r>
          </a:p>
          <a:p>
            <a:r>
              <a:rPr lang="en-US" sz="1800" dirty="0"/>
              <a:t> </a:t>
            </a:r>
            <a:r>
              <a:rPr lang="vi-VN" sz="1800" dirty="0" smtClean="0">
                <a:solidFill>
                  <a:schemeClr val="tx1"/>
                </a:solidFill>
              </a:rPr>
              <a:t>(</a:t>
            </a:r>
            <a:r>
              <a:rPr lang="vi-VN" sz="1800" dirty="0">
                <a:solidFill>
                  <a:schemeClr val="tx1"/>
                </a:solidFill>
              </a:rPr>
              <a:t>Kèm theo Công văn số: 762 /BYT-DP ngày </a:t>
            </a:r>
            <a:r>
              <a:rPr lang="vi-VN" sz="1800" i="1" dirty="0">
                <a:solidFill>
                  <a:schemeClr val="tx1"/>
                </a:solidFill>
              </a:rPr>
              <a:t>21</a:t>
            </a:r>
            <a:r>
              <a:rPr lang="vi-VN" sz="1800" dirty="0">
                <a:solidFill>
                  <a:schemeClr val="tx1"/>
                </a:solidFill>
              </a:rPr>
              <a:t> tháng 02 năm </a:t>
            </a:r>
            <a:r>
              <a:rPr lang="vi-VN" sz="1800" dirty="0" smtClean="0">
                <a:solidFill>
                  <a:schemeClr val="tx1"/>
                </a:solidFill>
              </a:rPr>
              <a:t>2022</a:t>
            </a:r>
            <a:r>
              <a:rPr lang="en-US" sz="1800" dirty="0" smtClean="0">
                <a:solidFill>
                  <a:schemeClr val="tx1"/>
                </a:solidFill>
              </a:rPr>
              <a:t> </a:t>
            </a:r>
            <a:r>
              <a:rPr lang="vi-VN" sz="1800" dirty="0" smtClean="0">
                <a:solidFill>
                  <a:schemeClr val="tx1"/>
                </a:solidFill>
              </a:rPr>
              <a:t>của </a:t>
            </a:r>
            <a:r>
              <a:rPr lang="vi-VN" sz="1800" dirty="0">
                <a:solidFill>
                  <a:schemeClr val="tx1"/>
                </a:solidFill>
              </a:rPr>
              <a:t>Bộ Y tế</a:t>
            </a:r>
            <a:r>
              <a:rPr lang="vi-VN" sz="1800" dirty="0" smtClean="0">
                <a:solidFill>
                  <a:schemeClr val="tx1"/>
                </a:solidFill>
              </a:rPr>
              <a:t>)</a:t>
            </a:r>
            <a:endParaRPr lang="en-US" sz="1800" dirty="0" smtClean="0">
              <a:solidFill>
                <a:schemeClr val="tx1"/>
              </a:solidFill>
            </a:endParaRPr>
          </a:p>
          <a:p>
            <a:endParaRPr lang="en-US" sz="1800" dirty="0">
              <a:solidFill>
                <a:schemeClr val="tx1"/>
              </a:solidFill>
            </a:endParaRPr>
          </a:p>
          <a:p>
            <a:pPr algn="just"/>
            <a:r>
              <a:rPr lang="vi-VN" sz="1800" dirty="0" smtClean="0">
                <a:solidFill>
                  <a:schemeClr val="tx1"/>
                </a:solidFill>
              </a:rPr>
              <a:t>Người </a:t>
            </a:r>
            <a:r>
              <a:rPr lang="vi-VN" sz="1800" dirty="0">
                <a:solidFill>
                  <a:schemeClr val="tx1"/>
                </a:solidFill>
              </a:rPr>
              <a:t>tiếp xúc gần (F1) được hướng dẫn tại Công văn số 11042/BYT-DP ngày 29/12/2021 về việc điều chỉnh định nghĩa ca bệnh COVID-19.</a:t>
            </a:r>
            <a:endParaRPr lang="en-US" sz="1800" dirty="0">
              <a:solidFill>
                <a:schemeClr val="tx1"/>
              </a:solidFill>
            </a:endParaRPr>
          </a:p>
          <a:p>
            <a:pPr algn="just"/>
            <a:r>
              <a:rPr lang="vi-VN" sz="1800" b="1" dirty="0" smtClean="0">
                <a:solidFill>
                  <a:schemeClr val="tx1"/>
                </a:solidFill>
              </a:rPr>
              <a:t>Người </a:t>
            </a:r>
            <a:r>
              <a:rPr lang="vi-VN" sz="1800" b="1" dirty="0">
                <a:solidFill>
                  <a:schemeClr val="tx1"/>
                </a:solidFill>
              </a:rPr>
              <a:t>tiếp xúc gần (F1) là một trong số các trường hợp sau</a:t>
            </a:r>
            <a:r>
              <a:rPr lang="vi-VN" sz="1800" b="1" dirty="0" smtClean="0">
                <a:solidFill>
                  <a:schemeClr val="tx1"/>
                </a:solidFill>
              </a:rPr>
              <a:t>:</a:t>
            </a:r>
            <a:endParaRPr lang="en-US" sz="1800" b="1" dirty="0" smtClean="0">
              <a:solidFill>
                <a:schemeClr val="tx1"/>
              </a:solidFill>
            </a:endParaRPr>
          </a:p>
          <a:p>
            <a:pPr lvl="0" algn="just"/>
            <a:r>
              <a:rPr lang="en-US" sz="1800" dirty="0" smtClean="0">
                <a:solidFill>
                  <a:schemeClr val="tx1"/>
                </a:solidFill>
              </a:rPr>
              <a:t>- </a:t>
            </a:r>
            <a:r>
              <a:rPr lang="vi-VN" sz="1800" dirty="0" smtClean="0">
                <a:solidFill>
                  <a:schemeClr val="tx1"/>
                </a:solidFill>
              </a:rPr>
              <a:t>Người </a:t>
            </a:r>
            <a:r>
              <a:rPr lang="vi-VN" sz="1800" dirty="0">
                <a:solidFill>
                  <a:schemeClr val="tx1"/>
                </a:solidFill>
              </a:rPr>
              <a:t>có tiếp xúc cơ thể trực tiếp (bắt tay, ôm, hôn, tiếp xúc trực tiếp với da, cơ thể...) với ca bệnh xác định (F0) trong thời kỳ lây truyền của F0.</a:t>
            </a:r>
            <a:endParaRPr lang="en-US" sz="1800" dirty="0">
              <a:solidFill>
                <a:schemeClr val="tx1"/>
              </a:solidFill>
            </a:endParaRPr>
          </a:p>
          <a:p>
            <a:pPr lvl="0" algn="just"/>
            <a:r>
              <a:rPr lang="en-US" sz="1800" dirty="0" smtClean="0">
                <a:solidFill>
                  <a:schemeClr val="tx1"/>
                </a:solidFill>
              </a:rPr>
              <a:t>- </a:t>
            </a:r>
            <a:r>
              <a:rPr lang="vi-VN" sz="1800" dirty="0" smtClean="0">
                <a:solidFill>
                  <a:schemeClr val="tx1"/>
                </a:solidFill>
              </a:rPr>
              <a:t>Người </a:t>
            </a:r>
            <a:r>
              <a:rPr lang="vi-VN" sz="1800" dirty="0">
                <a:solidFill>
                  <a:schemeClr val="tx1"/>
                </a:solidFill>
              </a:rPr>
              <a:t>đeo khẩu trang có tiếp xúc, giao tiếp trong vòng 2 mét hoặc trong cùng không gian hẹp, kín và tối thiểu trong thời gian 15 phút với (F0) khi đang trong thời kỳ lây truyền của F0.</a:t>
            </a:r>
            <a:endParaRPr lang="en-US" sz="1800" dirty="0">
              <a:solidFill>
                <a:schemeClr val="tx1"/>
              </a:solidFill>
            </a:endParaRPr>
          </a:p>
          <a:p>
            <a:pPr lvl="0" algn="just"/>
            <a:r>
              <a:rPr lang="en-US" sz="1800" dirty="0" smtClean="0">
                <a:solidFill>
                  <a:schemeClr val="tx1"/>
                </a:solidFill>
              </a:rPr>
              <a:t>- </a:t>
            </a:r>
            <a:r>
              <a:rPr lang="vi-VN" sz="1800" dirty="0" smtClean="0">
                <a:solidFill>
                  <a:schemeClr val="tx1"/>
                </a:solidFill>
              </a:rPr>
              <a:t>Người </a:t>
            </a:r>
            <a:r>
              <a:rPr lang="vi-VN" sz="1800" dirty="0">
                <a:solidFill>
                  <a:schemeClr val="tx1"/>
                </a:solidFill>
              </a:rPr>
              <a:t>không đeo khẩu trang có tiếp xúc, giao tiếp gần trong vòng 2 mét hoặc ở trong cùng không gian hẹp, kín với F0 trong thời kỳ lây truyền của F0.</a:t>
            </a:r>
            <a:endParaRPr lang="en-US" sz="1800" dirty="0">
              <a:solidFill>
                <a:schemeClr val="tx1"/>
              </a:solidFill>
            </a:endParaRPr>
          </a:p>
          <a:p>
            <a:pPr lvl="0" algn="just"/>
            <a:r>
              <a:rPr lang="en-US" sz="1800" dirty="0" smtClean="0">
                <a:solidFill>
                  <a:schemeClr val="tx1"/>
                </a:solidFill>
              </a:rPr>
              <a:t>- </a:t>
            </a:r>
            <a:r>
              <a:rPr lang="vi-VN" sz="1800" dirty="0" smtClean="0">
                <a:solidFill>
                  <a:schemeClr val="tx1"/>
                </a:solidFill>
              </a:rPr>
              <a:t>Người </a:t>
            </a:r>
            <a:r>
              <a:rPr lang="vi-VN" sz="1800" dirty="0">
                <a:solidFill>
                  <a:schemeClr val="tx1"/>
                </a:solidFill>
              </a:rPr>
              <a:t>trực tiếp chăm sóc, khám và điều trị ca bệnh xác định (F0) khi đang trong thời kỳ lây truyền của F0 mà không sử dụng đầy đủ các phương tiện phòng hộ cá nhân (PPE).</a:t>
            </a:r>
            <a:endParaRPr lang="en-US" sz="1800" dirty="0">
              <a:solidFill>
                <a:schemeClr val="tx1"/>
              </a:solidFill>
            </a:endParaRPr>
          </a:p>
          <a:p>
            <a:pPr algn="just"/>
            <a:r>
              <a:rPr lang="vi-VN" sz="1800" b="1" dirty="0">
                <a:solidFill>
                  <a:schemeClr val="tx1"/>
                </a:solidFill>
              </a:rPr>
              <a:t>Thời kỳ lây truyền </a:t>
            </a:r>
            <a:r>
              <a:rPr lang="vi-VN" sz="1800" dirty="0">
                <a:solidFill>
                  <a:schemeClr val="tx1"/>
                </a:solidFill>
              </a:rPr>
              <a:t>của ca bệnh xác định (F0) được tính từ 2 ngày trước khi khởi phát (đối với ca bệnh xác định không có triệu chứng thì thời kỳ lây truyền được tính từ 2 ngày trước ngày được lấy mẫu có kết quả xét nghiệm dương tính) cho đến khi kết quả xét nghiệm âm tính hoặc giá trị </a:t>
            </a:r>
            <a:r>
              <a:rPr lang="vi-VN" sz="1800" dirty="0" smtClean="0">
                <a:solidFill>
                  <a:schemeClr val="tx1"/>
                </a:solidFill>
              </a:rPr>
              <a:t>CT</a:t>
            </a:r>
            <a:r>
              <a:rPr lang="en-US" sz="1800" dirty="0" smtClean="0">
                <a:solidFill>
                  <a:schemeClr val="tx1"/>
                </a:solidFill>
              </a:rPr>
              <a:t> </a:t>
            </a:r>
            <a:r>
              <a:rPr lang="vi-VN" sz="1800" dirty="0" smtClean="0">
                <a:solidFill>
                  <a:schemeClr val="tx1"/>
                </a:solidFill>
              </a:rPr>
              <a:t>≥30</a:t>
            </a:r>
            <a:r>
              <a:rPr lang="vi-VN" sz="1800" dirty="0">
                <a:solidFill>
                  <a:schemeClr val="tx1"/>
                </a:solidFill>
              </a:rPr>
              <a:t>.</a:t>
            </a:r>
            <a:endParaRPr lang="en-US" sz="1800" dirty="0">
              <a:solidFill>
                <a:schemeClr val="tx1"/>
              </a:solidFill>
            </a:endParaRPr>
          </a:p>
          <a:p>
            <a:pPr algn="just"/>
            <a:endParaRPr lang="en-US" sz="1600" dirty="0"/>
          </a:p>
        </p:txBody>
      </p:sp>
    </p:spTree>
    <p:extLst>
      <p:ext uri="{BB962C8B-B14F-4D97-AF65-F5344CB8AC3E}">
        <p14:creationId xmlns:p14="http://schemas.microsoft.com/office/powerpoint/2010/main" xmlns="" val="13466911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1911D066-28D3-4574-A0C4-647B4BF0737E}"/>
              </a:ext>
            </a:extLst>
          </p:cNvPr>
          <p:cNvSpPr/>
          <p:nvPr/>
        </p:nvSpPr>
        <p:spPr>
          <a:xfrm>
            <a:off x="0" y="2511426"/>
            <a:ext cx="8608219" cy="1419225"/>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600" b="1" dirty="0">
                <a:latin typeface="Arial" panose="020B0604020202020204" pitchFamily="34" charset="0"/>
                <a:cs typeface="Arial" panose="020B0604020202020204" pitchFamily="34" charset="0"/>
              </a:rPr>
              <a:t>III. </a:t>
            </a:r>
            <a:r>
              <a:rPr lang="vi-VN" sz="3600" b="1" dirty="0">
                <a:cs typeface="Arial" panose="020B0604020202020204" pitchFamily="34" charset="0"/>
              </a:rPr>
              <a:t>Hướng dẫn vệ sinh khử khuẩn phòng</a:t>
            </a:r>
            <a:r>
              <a:rPr lang="en-US" sz="3600" b="1" dirty="0">
                <a:cs typeface="Arial" panose="020B0604020202020204" pitchFamily="34" charset="0"/>
              </a:rPr>
              <a:t>,</a:t>
            </a:r>
            <a:r>
              <a:rPr lang="vi-VN" sz="3600" b="1" dirty="0">
                <a:cs typeface="Arial" panose="020B0604020202020204" pitchFamily="34" charset="0"/>
              </a:rPr>
              <a:t> chống dịch COVID-19 </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197120216"/>
      </p:ext>
    </p:extLst>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FAC75A5A-0FC2-4EEC-8A89-F8662C04229C}"/>
              </a:ext>
            </a:extLst>
          </p:cNvPr>
          <p:cNvSpPr/>
          <p:nvPr/>
        </p:nvSpPr>
        <p:spPr>
          <a:xfrm>
            <a:off x="0" y="300038"/>
            <a:ext cx="8751094" cy="1119187"/>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vi-VN" sz="2800" b="1" dirty="0">
                <a:solidFill>
                  <a:schemeClr val="bg1"/>
                </a:solidFill>
                <a:cs typeface="Arial" panose="020B0604020202020204" pitchFamily="34" charset="0"/>
              </a:rPr>
              <a:t>1.Cách pha dung dịch khử khuẩn </a:t>
            </a:r>
            <a:endParaRPr lang="en-US" sz="2800" b="1" dirty="0">
              <a:solidFill>
                <a:schemeClr val="bg1"/>
              </a:solidFill>
              <a:cs typeface="Arial" panose="020B0604020202020204" pitchFamily="34" charset="0"/>
            </a:endParaRPr>
          </a:p>
          <a:p>
            <a:pPr algn="ctr" eaLnBrk="1" fontAlgn="auto" hangingPunct="1">
              <a:spcBef>
                <a:spcPts val="0"/>
              </a:spcBef>
              <a:spcAft>
                <a:spcPts val="0"/>
              </a:spcAft>
              <a:defRPr/>
            </a:pPr>
            <a:r>
              <a:rPr lang="vi-VN" sz="2800" b="1" dirty="0">
                <a:solidFill>
                  <a:schemeClr val="bg1"/>
                </a:solidFill>
                <a:cs typeface="Arial" panose="020B0604020202020204" pitchFamily="34" charset="0"/>
              </a:rPr>
              <a:t>từ hóa chất chứa c</a:t>
            </a:r>
            <a:r>
              <a:rPr lang="en-US" sz="2800" b="1" dirty="0">
                <a:solidFill>
                  <a:schemeClr val="bg1"/>
                </a:solidFill>
                <a:latin typeface="Arial" panose="020B0604020202020204" pitchFamily="34" charset="0"/>
                <a:cs typeface="Arial" panose="020B0604020202020204" pitchFamily="34" charset="0"/>
              </a:rPr>
              <a:t>h</a:t>
            </a:r>
            <a:r>
              <a:rPr lang="vi-VN" sz="2800" b="1" dirty="0">
                <a:solidFill>
                  <a:schemeClr val="bg1"/>
                </a:solidFill>
                <a:cs typeface="Arial" panose="020B0604020202020204" pitchFamily="34" charset="0"/>
              </a:rPr>
              <a:t>lo</a:t>
            </a:r>
            <a:endParaRPr lang="en-US" sz="2800" b="1" dirty="0">
              <a:solidFill>
                <a:schemeClr val="bg1"/>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xmlns="" id="{65168DBE-A97C-4620-91E3-8661686DADB4}"/>
              </a:ext>
            </a:extLst>
          </p:cNvPr>
          <p:cNvSpPr>
            <a:spLocks noRot="1" noChangeAspect="1" noMove="1" noResize="1" noEditPoints="1" noAdjustHandles="1" noChangeArrowheads="1" noChangeShapeType="1" noTextEdit="1"/>
          </p:cNvSpPr>
          <p:nvPr/>
        </p:nvSpPr>
        <p:spPr>
          <a:xfrm>
            <a:off x="339807" y="1419368"/>
            <a:ext cx="8411821" cy="2991781"/>
          </a:xfrm>
          <a:prstGeom prst="rect">
            <a:avLst/>
          </a:prstGeom>
          <a:blipFill>
            <a:blip r:embed="rId3"/>
            <a:stretch>
              <a:fillRect l="-707" r="-870" b="-2240"/>
            </a:stretch>
          </a:blipFill>
        </p:spPr>
        <p:txBody>
          <a:bodyPr/>
          <a:lstStyle/>
          <a:p>
            <a:r>
              <a:rPr lang="en-US">
                <a:noFill/>
              </a:rPr>
              <a:t> </a:t>
            </a:r>
          </a:p>
        </p:txBody>
      </p:sp>
      <p:graphicFrame>
        <p:nvGraphicFramePr>
          <p:cNvPr id="2" name="Table 1">
            <a:extLst>
              <a:ext uri="{FF2B5EF4-FFF2-40B4-BE49-F238E27FC236}">
                <a16:creationId xmlns:a16="http://schemas.microsoft.com/office/drawing/2014/main" xmlns="" id="{0631AA1D-FF98-4EC5-8F4D-4025970DADB9}"/>
              </a:ext>
            </a:extLst>
          </p:cNvPr>
          <p:cNvGraphicFramePr>
            <a:graphicFrameLocks noGrp="1"/>
          </p:cNvGraphicFramePr>
          <p:nvPr>
            <p:extLst>
              <p:ext uri="{D42A27DB-BD31-4B8C-83A1-F6EECF244321}">
                <p14:modId xmlns:p14="http://schemas.microsoft.com/office/powerpoint/2010/main" xmlns="" val="1844019158"/>
              </p:ext>
            </p:extLst>
          </p:nvPr>
        </p:nvGraphicFramePr>
        <p:xfrm>
          <a:off x="339329" y="4389439"/>
          <a:ext cx="8054578" cy="2343903"/>
        </p:xfrm>
        <a:graphic>
          <a:graphicData uri="http://schemas.openxmlformats.org/drawingml/2006/table">
            <a:tbl>
              <a:tblPr firstRow="1" firstCol="1" bandRow="1">
                <a:tableStyleId>{5C22544A-7EE6-4342-B048-85BDC9FD1C3A}</a:tableStyleId>
              </a:tblPr>
              <a:tblGrid>
                <a:gridCol w="4087522">
                  <a:extLst>
                    <a:ext uri="{9D8B030D-6E8A-4147-A177-3AD203B41FA5}">
                      <a16:colId xmlns:a16="http://schemas.microsoft.com/office/drawing/2014/main" xmlns="" val="3539116754"/>
                    </a:ext>
                  </a:extLst>
                </a:gridCol>
                <a:gridCol w="2173365">
                  <a:extLst>
                    <a:ext uri="{9D8B030D-6E8A-4147-A177-3AD203B41FA5}">
                      <a16:colId xmlns:a16="http://schemas.microsoft.com/office/drawing/2014/main" xmlns="" val="2937909566"/>
                    </a:ext>
                  </a:extLst>
                </a:gridCol>
                <a:gridCol w="1793691">
                  <a:extLst>
                    <a:ext uri="{9D8B030D-6E8A-4147-A177-3AD203B41FA5}">
                      <a16:colId xmlns:a16="http://schemas.microsoft.com/office/drawing/2014/main" xmlns="" val="3085074555"/>
                    </a:ext>
                  </a:extLst>
                </a:gridCol>
              </a:tblGrid>
              <a:tr h="729498">
                <a:tc rowSpan="2">
                  <a:txBody>
                    <a:bodyPr/>
                    <a:lstStyle/>
                    <a:p>
                      <a:pPr algn="ctr">
                        <a:spcAft>
                          <a:spcPts val="0"/>
                        </a:spcAft>
                      </a:pPr>
                      <a:r>
                        <a:rPr lang="en-US" sz="2000" dirty="0" err="1">
                          <a:effectLst/>
                          <a:latin typeface="Arial" panose="020B0604020202020204" pitchFamily="34" charset="0"/>
                          <a:cs typeface="Arial" panose="020B0604020202020204" pitchFamily="34" charset="0"/>
                        </a:rPr>
                        <a:t>Tên</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hóa</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chất</a:t>
                      </a:r>
                      <a:endParaRPr lang="en-US" sz="2000" dirty="0">
                        <a:effectLst/>
                        <a:latin typeface="Arial" panose="020B0604020202020204" pitchFamily="34" charset="0"/>
                        <a:cs typeface="Arial" panose="020B0604020202020204" pitchFamily="34" charset="0"/>
                      </a:endParaRPr>
                    </a:p>
                    <a:p>
                      <a:pPr algn="ctr">
                        <a:spcAft>
                          <a:spcPts val="0"/>
                        </a:spcAft>
                      </a:pPr>
                      <a:r>
                        <a:rPr lang="en-US" sz="2000" dirty="0">
                          <a:effectLst/>
                          <a:latin typeface="Arial" panose="020B0604020202020204" pitchFamily="34" charset="0"/>
                          <a:cs typeface="Arial" panose="020B0604020202020204" pitchFamily="34" charset="0"/>
                        </a:rPr>
                        <a:t>(</a:t>
                      </a:r>
                      <a:r>
                        <a:rPr lang="en-US" sz="2000" dirty="0" err="1">
                          <a:effectLst/>
                          <a:latin typeface="Arial" panose="020B0604020202020204" pitchFamily="34" charset="0"/>
                          <a:cs typeface="Arial" panose="020B0604020202020204" pitchFamily="34" charset="0"/>
                        </a:rPr>
                        <a:t>hàm</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lượng</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chlo</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hoạt</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tính</a:t>
                      </a:r>
                      <a:r>
                        <a:rPr lang="en-US" sz="2000" dirty="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gridSpan="2">
                  <a:txBody>
                    <a:bodyPr/>
                    <a:lstStyle/>
                    <a:p>
                      <a:pPr algn="ctr">
                        <a:spcAft>
                          <a:spcPts val="0"/>
                        </a:spcAft>
                      </a:pPr>
                      <a:r>
                        <a:rPr lang="en-US" sz="2000" dirty="0" err="1">
                          <a:effectLst/>
                          <a:latin typeface="Arial" panose="020B0604020202020204" pitchFamily="34" charset="0"/>
                          <a:cs typeface="Arial" panose="020B0604020202020204" pitchFamily="34" charset="0"/>
                        </a:rPr>
                        <a:t>Lượng</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hóa</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chất</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cần</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để</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pha</a:t>
                      </a:r>
                      <a:r>
                        <a:rPr lang="en-US" sz="2000" dirty="0">
                          <a:effectLst/>
                          <a:latin typeface="Arial" panose="020B0604020202020204" pitchFamily="34" charset="0"/>
                          <a:cs typeface="Arial" panose="020B0604020202020204" pitchFamily="34" charset="0"/>
                        </a:rPr>
                        <a:t> 10 </a:t>
                      </a:r>
                      <a:r>
                        <a:rPr lang="en-US" sz="2000" dirty="0" err="1">
                          <a:effectLst/>
                          <a:latin typeface="Arial" panose="020B0604020202020204" pitchFamily="34" charset="0"/>
                          <a:cs typeface="Arial" panose="020B0604020202020204" pitchFamily="34" charset="0"/>
                        </a:rPr>
                        <a:t>lít</a:t>
                      </a:r>
                      <a:r>
                        <a:rPr lang="en-US" sz="2000" dirty="0">
                          <a:effectLst/>
                          <a:latin typeface="Arial" panose="020B0604020202020204" pitchFamily="34" charset="0"/>
                          <a:cs typeface="Arial" panose="020B0604020202020204" pitchFamily="34" charset="0"/>
                        </a:rPr>
                        <a:t> dung </a:t>
                      </a:r>
                      <a:r>
                        <a:rPr lang="en-US" sz="2000" dirty="0" err="1">
                          <a:effectLst/>
                          <a:latin typeface="Arial" panose="020B0604020202020204" pitchFamily="34" charset="0"/>
                          <a:cs typeface="Arial" panose="020B0604020202020204" pitchFamily="34" charset="0"/>
                        </a:rPr>
                        <a:t>dịch</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có</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nồng</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độ</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clo</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hoạt</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tính</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extLst>
                  <a:ext uri="{0D108BD9-81ED-4DB2-BD59-A6C34878D82A}">
                    <a16:rowId xmlns:a16="http://schemas.microsoft.com/office/drawing/2014/main" xmlns="" val="527369412"/>
                  </a:ext>
                </a:extLst>
              </a:tr>
              <a:tr h="335256">
                <a:tc vMerge="1">
                  <a:txBody>
                    <a:bodyPr/>
                    <a:lstStyle/>
                    <a:p>
                      <a:endParaRPr lang="en-US"/>
                    </a:p>
                  </a:txBody>
                  <a:tcPr/>
                </a:tc>
                <a:tc>
                  <a:txBody>
                    <a:bodyPr/>
                    <a:lstStyle/>
                    <a:p>
                      <a:pPr algn="ctr">
                        <a:spcAft>
                          <a:spcPts val="0"/>
                        </a:spcAft>
                      </a:pPr>
                      <a:r>
                        <a:rPr lang="en-US" sz="2000" b="1">
                          <a:effectLst/>
                          <a:latin typeface="Arial" panose="020B0604020202020204" pitchFamily="34" charset="0"/>
                          <a:cs typeface="Arial" panose="020B0604020202020204" pitchFamily="34" charset="0"/>
                        </a:rPr>
                        <a:t>0,05%</a:t>
                      </a:r>
                      <a:endParaRPr lang="en-US" sz="2000" b="1">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solidFill>
                      <a:schemeClr val="accent1">
                        <a:lumMod val="60000"/>
                        <a:lumOff val="40000"/>
                      </a:schemeClr>
                    </a:solidFill>
                  </a:tcPr>
                </a:tc>
                <a:tc>
                  <a:txBody>
                    <a:bodyPr/>
                    <a:lstStyle/>
                    <a:p>
                      <a:pPr algn="ctr">
                        <a:spcAft>
                          <a:spcPts val="0"/>
                        </a:spcAft>
                      </a:pPr>
                      <a:r>
                        <a:rPr lang="en-US" sz="2000" b="1" dirty="0">
                          <a:effectLst/>
                          <a:latin typeface="Arial" panose="020B0604020202020204" pitchFamily="34" charset="0"/>
                          <a:cs typeface="Arial" panose="020B0604020202020204" pitchFamily="34" charset="0"/>
                        </a:rPr>
                        <a:t>0,1%</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solidFill>
                      <a:schemeClr val="accent1">
                        <a:lumMod val="60000"/>
                        <a:lumOff val="40000"/>
                      </a:schemeClr>
                    </a:solidFill>
                  </a:tcPr>
                </a:tc>
                <a:extLst>
                  <a:ext uri="{0D108BD9-81ED-4DB2-BD59-A6C34878D82A}">
                    <a16:rowId xmlns:a16="http://schemas.microsoft.com/office/drawing/2014/main" xmlns="" val="1219337363"/>
                  </a:ext>
                </a:extLst>
              </a:tr>
              <a:tr h="364749">
                <a:tc>
                  <a:txBody>
                    <a:bodyPr/>
                    <a:lstStyle/>
                    <a:p>
                      <a:pPr>
                        <a:spcAft>
                          <a:spcPts val="0"/>
                        </a:spcAft>
                      </a:pPr>
                      <a:r>
                        <a:rPr lang="en-US" sz="2000" b="0">
                          <a:effectLst/>
                          <a:latin typeface="Arial" panose="020B0604020202020204" pitchFamily="34" charset="0"/>
                          <a:cs typeface="Arial" panose="020B0604020202020204" pitchFamily="34" charset="0"/>
                        </a:rPr>
                        <a:t>Chloramin B 25%</a:t>
                      </a:r>
                      <a:endParaRPr lang="en-US" sz="2000" b="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spcAft>
                          <a:spcPts val="0"/>
                        </a:spcAft>
                      </a:pPr>
                      <a:r>
                        <a:rPr lang="en-US" sz="2000">
                          <a:effectLst/>
                          <a:latin typeface="Arial" panose="020B0604020202020204" pitchFamily="34" charset="0"/>
                          <a:cs typeface="Arial" panose="020B0604020202020204" pitchFamily="34" charset="0"/>
                        </a:rPr>
                        <a:t>20g</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spcAft>
                          <a:spcPts val="0"/>
                        </a:spcAft>
                      </a:pPr>
                      <a:r>
                        <a:rPr lang="en-US" sz="2000" dirty="0">
                          <a:effectLst/>
                          <a:latin typeface="Arial" panose="020B0604020202020204" pitchFamily="34" charset="0"/>
                          <a:cs typeface="Arial" panose="020B0604020202020204" pitchFamily="34" charset="0"/>
                        </a:rPr>
                        <a:t>40g</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xmlns="" val="1329229657"/>
                  </a:ext>
                </a:extLst>
              </a:tr>
              <a:tr h="364749">
                <a:tc>
                  <a:txBody>
                    <a:bodyPr/>
                    <a:lstStyle/>
                    <a:p>
                      <a:pPr>
                        <a:spcAft>
                          <a:spcPts val="0"/>
                        </a:spcAft>
                      </a:pPr>
                      <a:r>
                        <a:rPr lang="en-US" sz="2000" b="0">
                          <a:effectLst/>
                          <a:latin typeface="Arial" panose="020B0604020202020204" pitchFamily="34" charset="0"/>
                          <a:cs typeface="Arial" panose="020B0604020202020204" pitchFamily="34" charset="0"/>
                        </a:rPr>
                        <a:t>Canxi HypoCloride (70%)</a:t>
                      </a:r>
                      <a:endParaRPr lang="en-US" sz="2000" b="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spcAft>
                          <a:spcPts val="0"/>
                        </a:spcAft>
                      </a:pPr>
                      <a:r>
                        <a:rPr lang="en-US" sz="2000">
                          <a:effectLst/>
                          <a:latin typeface="Arial" panose="020B0604020202020204" pitchFamily="34" charset="0"/>
                          <a:cs typeface="Arial" panose="020B0604020202020204" pitchFamily="34" charset="0"/>
                        </a:rPr>
                        <a:t>7,2g</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spcAft>
                          <a:spcPts val="0"/>
                        </a:spcAft>
                      </a:pPr>
                      <a:r>
                        <a:rPr lang="en-US" sz="2000" dirty="0">
                          <a:effectLst/>
                          <a:latin typeface="Arial" panose="020B0604020202020204" pitchFamily="34" charset="0"/>
                          <a:cs typeface="Arial" panose="020B0604020202020204" pitchFamily="34" charset="0"/>
                        </a:rPr>
                        <a:t>14,4g</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xmlns="" val="812582592"/>
                  </a:ext>
                </a:extLst>
              </a:tr>
              <a:tr h="364749">
                <a:tc>
                  <a:txBody>
                    <a:bodyPr/>
                    <a:lstStyle/>
                    <a:p>
                      <a:pPr>
                        <a:spcAft>
                          <a:spcPts val="0"/>
                        </a:spcAft>
                      </a:pPr>
                      <a:r>
                        <a:rPr lang="en-US" sz="2000" b="0">
                          <a:effectLst/>
                          <a:latin typeface="Arial" panose="020B0604020202020204" pitchFamily="34" charset="0"/>
                          <a:cs typeface="Arial" panose="020B0604020202020204" pitchFamily="34" charset="0"/>
                        </a:rPr>
                        <a:t>Bột Natri dichloroisocianurate (60%)</a:t>
                      </a:r>
                      <a:endParaRPr lang="en-US" sz="2000" b="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spcAft>
                          <a:spcPts val="0"/>
                        </a:spcAft>
                      </a:pPr>
                      <a:r>
                        <a:rPr lang="en-US" sz="2000">
                          <a:effectLst/>
                          <a:latin typeface="Arial" panose="020B0604020202020204" pitchFamily="34" charset="0"/>
                          <a:cs typeface="Arial" panose="020B0604020202020204" pitchFamily="34" charset="0"/>
                        </a:rPr>
                        <a:t>8,4g</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spcAft>
                          <a:spcPts val="0"/>
                        </a:spcAft>
                      </a:pPr>
                      <a:r>
                        <a:rPr lang="en-US" sz="2000" dirty="0">
                          <a:effectLst/>
                          <a:latin typeface="Arial" panose="020B0604020202020204" pitchFamily="34" charset="0"/>
                          <a:cs typeface="Arial" panose="020B0604020202020204" pitchFamily="34" charset="0"/>
                        </a:rPr>
                        <a:t>16,8g</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xmlns="" val="899746409"/>
                  </a:ext>
                </a:extLst>
              </a:tr>
            </a:tbl>
          </a:graphicData>
        </a:graphic>
      </p:graphicFrame>
    </p:spTree>
    <p:extLst>
      <p:ext uri="{BB962C8B-B14F-4D97-AF65-F5344CB8AC3E}">
        <p14:creationId xmlns:p14="http://schemas.microsoft.com/office/powerpoint/2010/main" xmlns="" val="569212032"/>
      </p:ext>
    </p:extLst>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69" name="Group 53">
            <a:extLst>
              <a:ext uri="{FF2B5EF4-FFF2-40B4-BE49-F238E27FC236}">
                <a16:creationId xmlns:a16="http://schemas.microsoft.com/office/drawing/2014/main" xmlns="" id="{C9BAAC43-24BC-480F-A557-E1C47485D4CF}"/>
              </a:ext>
            </a:extLst>
          </p:cNvPr>
          <p:cNvGraphicFramePr>
            <a:graphicFrameLocks noGrp="1"/>
          </p:cNvGraphicFramePr>
          <p:nvPr>
            <p:extLst>
              <p:ext uri="{D42A27DB-BD31-4B8C-83A1-F6EECF244321}">
                <p14:modId xmlns:p14="http://schemas.microsoft.com/office/powerpoint/2010/main" xmlns="" val="3760781841"/>
              </p:ext>
            </p:extLst>
          </p:nvPr>
        </p:nvGraphicFramePr>
        <p:xfrm>
          <a:off x="258366" y="876300"/>
          <a:ext cx="8646320" cy="4892675"/>
        </p:xfrm>
        <a:graphic>
          <a:graphicData uri="http://schemas.openxmlformats.org/drawingml/2006/table">
            <a:tbl>
              <a:tblPr/>
              <a:tblGrid>
                <a:gridCol w="3139678">
                  <a:extLst>
                    <a:ext uri="{9D8B030D-6E8A-4147-A177-3AD203B41FA5}">
                      <a16:colId xmlns:a16="http://schemas.microsoft.com/office/drawing/2014/main" xmlns="" val="3658860933"/>
                    </a:ext>
                  </a:extLst>
                </a:gridCol>
                <a:gridCol w="1587104">
                  <a:extLst>
                    <a:ext uri="{9D8B030D-6E8A-4147-A177-3AD203B41FA5}">
                      <a16:colId xmlns:a16="http://schemas.microsoft.com/office/drawing/2014/main" xmlns="" val="2539594378"/>
                    </a:ext>
                  </a:extLst>
                </a:gridCol>
                <a:gridCol w="992981">
                  <a:extLst>
                    <a:ext uri="{9D8B030D-6E8A-4147-A177-3AD203B41FA5}">
                      <a16:colId xmlns:a16="http://schemas.microsoft.com/office/drawing/2014/main" xmlns="" val="2206708862"/>
                    </a:ext>
                  </a:extLst>
                </a:gridCol>
                <a:gridCol w="1340644">
                  <a:extLst>
                    <a:ext uri="{9D8B030D-6E8A-4147-A177-3AD203B41FA5}">
                      <a16:colId xmlns:a16="http://schemas.microsoft.com/office/drawing/2014/main" xmlns="" val="2304779828"/>
                    </a:ext>
                  </a:extLst>
                </a:gridCol>
                <a:gridCol w="1585913">
                  <a:extLst>
                    <a:ext uri="{9D8B030D-6E8A-4147-A177-3AD203B41FA5}">
                      <a16:colId xmlns:a16="http://schemas.microsoft.com/office/drawing/2014/main" xmlns="" val="56208775"/>
                    </a:ext>
                  </a:extLst>
                </a:gridCol>
              </a:tblGrid>
              <a:tr h="441325">
                <a:tc rowSpan="2">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Áp</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dụng</a:t>
                      </a:r>
                      <a:endPar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EAEC"/>
                    </a:solidFill>
                  </a:tcPr>
                </a:tc>
                <a:tc rowSpan="2">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Tần</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suất</a:t>
                      </a:r>
                      <a:endPar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EAEC"/>
                    </a:solidFill>
                  </a:tcPr>
                </a:tc>
                <a:tc rowSpan="2">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Nồng</a:t>
                      </a:r>
                      <a:endPar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độ</a:t>
                      </a:r>
                      <a:endPar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chlor</a:t>
                      </a:r>
                      <a:endPar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EAEC"/>
                    </a:solidFill>
                  </a:tcPr>
                </a:tc>
                <a:tc gridSpan="2">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Cách</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pha</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dung </a:t>
                      </a: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dịch</a:t>
                      </a:r>
                      <a:endPar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EAEC"/>
                    </a:solidFill>
                  </a:tcPr>
                </a:tc>
                <a:tc hMerge="1">
                  <a:txBody>
                    <a:bodyPr/>
                    <a:lstStyle/>
                    <a:p>
                      <a:endParaRPr lang="en-US"/>
                    </a:p>
                  </a:txBody>
                  <a:tcPr/>
                </a:tc>
                <a:extLst>
                  <a:ext uri="{0D108BD9-81ED-4DB2-BD59-A6C34878D82A}">
                    <a16:rowId xmlns:a16="http://schemas.microsoft.com/office/drawing/2014/main" xmlns="" val="236213901"/>
                  </a:ext>
                </a:extLst>
              </a:tr>
              <a:tr h="79375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Chloramin</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B/1 </a:t>
                      </a: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lít</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nước</a:t>
                      </a:r>
                      <a:endPar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EAEC"/>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Nước</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Javel</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trên</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nhãn</a:t>
                      </a: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5% </a:t>
                      </a:r>
                    </a:p>
                  </a:txBody>
                  <a:tcPr marL="68580" marR="685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EAEC"/>
                    </a:solidFill>
                  </a:tcPr>
                </a:tc>
                <a:extLst>
                  <a:ext uri="{0D108BD9-81ED-4DB2-BD59-A6C34878D82A}">
                    <a16:rowId xmlns:a16="http://schemas.microsoft.com/office/drawing/2014/main" xmlns="" val="547178908"/>
                  </a:ext>
                </a:extLst>
              </a:tr>
              <a:tr h="813569">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Đồ chơi, học cụ, bếp ăn</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bề</a:t>
                      </a: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mặt</a:t>
                      </a: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nhiễm</a:t>
                      </a: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bẩn</a:t>
                      </a: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ít</a:t>
                      </a: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ngâm</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dụng</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cụ</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trong</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20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phút</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mỗi</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ngày</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err="1">
                          <a:ln>
                            <a:noFill/>
                          </a:ln>
                          <a:solidFill>
                            <a:srgbClr val="008000"/>
                          </a:solidFill>
                          <a:effectLst/>
                          <a:latin typeface="Arial" panose="020B0604020202020204" pitchFamily="34" charset="0"/>
                          <a:cs typeface="Arial" panose="020B0604020202020204" pitchFamily="34" charset="0"/>
                        </a:rPr>
                        <a:t>mỗi</a:t>
                      </a:r>
                      <a:r>
                        <a:rPr kumimoji="0" lang="en-US" altLang="en-US" sz="1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rgbClr val="008000"/>
                          </a:solidFill>
                          <a:effectLst/>
                          <a:latin typeface="Arial" panose="020B0604020202020204" pitchFamily="34" charset="0"/>
                          <a:cs typeface="Arial" panose="020B0604020202020204" pitchFamily="34" charset="0"/>
                        </a:rPr>
                        <a:t>tuần</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0.05%</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½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muỗng</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cà</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phê</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phần</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javel</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99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phần</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nước</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173070970"/>
                  </a:ext>
                </a:extLst>
              </a:tr>
              <a:tr h="792088">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 </a:t>
                      </a: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K</a:t>
                      </a:r>
                      <a:r>
                        <a:rPr kumimoji="0" lang="vi-VN"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hử khuẩn khi có </a:t>
                      </a: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ca </a:t>
                      </a:r>
                      <a:r>
                        <a:rPr kumimoji="0" lang="vi-VN"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bệnh </a:t>
                      </a:r>
                      <a:endPar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  (</a:t>
                      </a:r>
                      <a:r>
                        <a:rPr kumimoji="0" lang="vi-VN"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bề mặt nhiễm bẩn nhiều</a:t>
                      </a: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 Ngâm dụng cụ trong 10 phút</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Thực hiện ngay khi phát hiện ca bệnh</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0.1%</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1 muỗng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FF"/>
                          </a:solidFill>
                          <a:effectLst/>
                          <a:latin typeface="Arial" panose="020B0604020202020204" pitchFamily="34" charset="0"/>
                          <a:cs typeface="Arial" panose="020B0604020202020204" pitchFamily="34" charset="0"/>
                        </a:rPr>
                        <a:t>cà phê</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1 </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phần</a:t>
                      </a: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javel</a:t>
                      </a:r>
                      <a:endPar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49 </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phần</a:t>
                      </a:r>
                      <a:r>
                        <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nước</a:t>
                      </a:r>
                      <a:endParaRPr kumimoji="0" lang="en-US" altLang="en-US" sz="1800" b="0" i="0" u="none" strike="noStrike" cap="none" normalizeH="0" baseline="0" dirty="0">
                        <a:ln>
                          <a:noFill/>
                        </a:ln>
                        <a:solidFill>
                          <a:srgbClr val="0000FF"/>
                        </a:solidFill>
                        <a:effectLst/>
                        <a:latin typeface="Arial" panose="020B0604020202020204" pitchFamily="34" charset="0"/>
                        <a:cs typeface="Arial" panose="020B0604020202020204" pitchFamily="34" charset="0"/>
                      </a:endParaRP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xmlns="" val="1249098857"/>
                  </a:ext>
                </a:extLst>
              </a:tr>
              <a:tr h="620638">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a:ln>
                            <a:noFill/>
                          </a:ln>
                          <a:solidFill>
                            <a:srgbClr val="800000"/>
                          </a:solidFill>
                          <a:effectLst/>
                          <a:latin typeface="Arial" panose="020B0604020202020204" pitchFamily="34" charset="0"/>
                          <a:cs typeface="Arial" panose="020B0604020202020204" pitchFamily="34" charset="0"/>
                        </a:rPr>
                        <a:t>Khử khuẩn khi có bệnh</a:t>
                      </a:r>
                      <a:endPar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Xử lý máu, dịch tiết ít</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800000"/>
                          </a:solidFill>
                          <a:effectLst/>
                          <a:latin typeface="Arial" panose="020B0604020202020204" pitchFamily="34" charset="0"/>
                          <a:cs typeface="Arial" panose="020B0604020202020204" pitchFamily="34" charset="0"/>
                        </a:rPr>
                        <a:t>mỗi ngày</a:t>
                      </a:r>
                      <a:endPar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xử lý ngay</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0.5%</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4_5 muỗng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cà phê</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phần</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javel</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9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phần</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nước</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237289476"/>
                  </a:ext>
                </a:extLst>
              </a:tr>
              <a:tr h="793750">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X</a:t>
                      </a:r>
                      <a:r>
                        <a:rPr kumimoji="0" lang="vi-VN"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ử lý máu, dịch tiết </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nhiều</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xử lý ngay</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1%</a:t>
                      </a: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10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muỗng</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cà</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phê</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phần</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javel</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4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phần</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nước</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850754158"/>
                  </a:ext>
                </a:extLst>
              </a:tr>
            </a:tbl>
          </a:graphicData>
        </a:graphic>
      </p:graphicFrame>
      <p:sp>
        <p:nvSpPr>
          <p:cNvPr id="45098" name="Text Box 54">
            <a:extLst>
              <a:ext uri="{FF2B5EF4-FFF2-40B4-BE49-F238E27FC236}">
                <a16:creationId xmlns:a16="http://schemas.microsoft.com/office/drawing/2014/main" xmlns="" id="{163C8B83-4DD7-44A4-B011-205B7F5E856C}"/>
              </a:ext>
            </a:extLst>
          </p:cNvPr>
          <p:cNvSpPr txBox="1">
            <a:spLocks noChangeArrowheads="1"/>
          </p:cNvSpPr>
          <p:nvPr/>
        </p:nvSpPr>
        <p:spPr bwMode="auto">
          <a:xfrm>
            <a:off x="1163071" y="6237312"/>
            <a:ext cx="6768704" cy="307777"/>
          </a:xfrm>
          <a:prstGeom prst="rect">
            <a:avLst/>
          </a:prstGeom>
          <a:noFill/>
          <a:ln w="9525">
            <a:solidFill>
              <a:schemeClr val="accent2"/>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vi-VN" sz="1400" b="1" dirty="0" err="1">
                <a:solidFill>
                  <a:srgbClr val="CC0000"/>
                </a:solidFill>
                <a:latin typeface="Arial" panose="020B0604020202020204" pitchFamily="34" charset="0"/>
                <a:cs typeface="Arial" panose="020B0604020202020204" pitchFamily="34" charset="0"/>
              </a:rPr>
              <a:t>Số</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phần</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nước</a:t>
            </a:r>
            <a:r>
              <a:rPr lang="en-US" altLang="vi-VN" sz="1400" b="1" dirty="0">
                <a:solidFill>
                  <a:srgbClr val="CC0000"/>
                </a:solidFill>
                <a:latin typeface="Arial" panose="020B0604020202020204" pitchFamily="34" charset="0"/>
                <a:cs typeface="Arial" panose="020B0604020202020204" pitchFamily="34" charset="0"/>
              </a:rPr>
              <a:t>  =  (</a:t>
            </a:r>
            <a:r>
              <a:rPr lang="en-US" altLang="vi-VN" sz="1400" b="1" dirty="0" err="1">
                <a:solidFill>
                  <a:srgbClr val="CC0000"/>
                </a:solidFill>
                <a:latin typeface="Arial" panose="020B0604020202020204" pitchFamily="34" charset="0"/>
                <a:cs typeface="Arial" panose="020B0604020202020204" pitchFamily="34" charset="0"/>
              </a:rPr>
              <a:t>nồng</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độ</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clor</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ghi</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trên</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nhãn</a:t>
            </a:r>
            <a:r>
              <a:rPr lang="en-US" altLang="vi-VN" sz="1400" b="1" dirty="0">
                <a:solidFill>
                  <a:srgbClr val="CC0000"/>
                </a:solidFill>
                <a:latin typeface="Arial" panose="020B0604020202020204" pitchFamily="34" charset="0"/>
                <a:cs typeface="Arial" panose="020B0604020202020204" pitchFamily="34" charset="0"/>
              </a:rPr>
              <a:t>/</a:t>
            </a:r>
            <a:r>
              <a:rPr lang="en-US" altLang="vi-VN" sz="1400" b="1" dirty="0" err="1">
                <a:solidFill>
                  <a:srgbClr val="CC0000"/>
                </a:solidFill>
                <a:latin typeface="Arial" panose="020B0604020202020204" pitchFamily="34" charset="0"/>
                <a:cs typeface="Arial" panose="020B0604020202020204" pitchFamily="34" charset="0"/>
              </a:rPr>
              <a:t>nồng</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độ</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chlor</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cần</a:t>
            </a:r>
            <a:r>
              <a:rPr lang="en-US" altLang="vi-VN" sz="1400" b="1" dirty="0">
                <a:solidFill>
                  <a:srgbClr val="CC0000"/>
                </a:solidFill>
                <a:latin typeface="Arial" panose="020B0604020202020204" pitchFamily="34" charset="0"/>
                <a:cs typeface="Arial" panose="020B0604020202020204" pitchFamily="34" charset="0"/>
              </a:rPr>
              <a:t> </a:t>
            </a:r>
            <a:r>
              <a:rPr lang="en-US" altLang="vi-VN" sz="1400" b="1" dirty="0" err="1">
                <a:solidFill>
                  <a:srgbClr val="CC0000"/>
                </a:solidFill>
                <a:latin typeface="Arial" panose="020B0604020202020204" pitchFamily="34" charset="0"/>
                <a:cs typeface="Arial" panose="020B0604020202020204" pitchFamily="34" charset="0"/>
              </a:rPr>
              <a:t>pha</a:t>
            </a:r>
            <a:r>
              <a:rPr lang="en-US" altLang="vi-VN" sz="1400" b="1" dirty="0">
                <a:solidFill>
                  <a:srgbClr val="CC0000"/>
                </a:solidFill>
                <a:latin typeface="Arial" panose="020B0604020202020204" pitchFamily="34" charset="0"/>
                <a:cs typeface="Arial" panose="020B0604020202020204" pitchFamily="34" charset="0"/>
              </a:rPr>
              <a:t>) - 1</a:t>
            </a:r>
          </a:p>
        </p:txBody>
      </p:sp>
      <p:sp>
        <p:nvSpPr>
          <p:cNvPr id="6" name="Pentagon 5">
            <a:extLst>
              <a:ext uri="{FF2B5EF4-FFF2-40B4-BE49-F238E27FC236}">
                <a16:creationId xmlns:a16="http://schemas.microsoft.com/office/drawing/2014/main" xmlns="" id="{A31E67EF-F6B4-43F9-B7FD-8D426E095F88}"/>
              </a:ext>
            </a:extLst>
          </p:cNvPr>
          <p:cNvSpPr/>
          <p:nvPr/>
        </p:nvSpPr>
        <p:spPr>
          <a:xfrm>
            <a:off x="0" y="120650"/>
            <a:ext cx="8191500" cy="61595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400" b="1" dirty="0" err="1">
                <a:solidFill>
                  <a:schemeClr val="bg1"/>
                </a:solidFill>
                <a:latin typeface="Arial" panose="020B0604020202020204" pitchFamily="34" charset="0"/>
                <a:cs typeface="Arial" panose="020B0604020202020204" pitchFamily="34" charset="0"/>
              </a:rPr>
              <a:t>Bảng</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tóm</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tắt</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chất</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khử</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khuẩn</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và</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vệ</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sinh-khử</a:t>
            </a:r>
            <a:r>
              <a:rPr lang="en-US" sz="2400" b="1" dirty="0">
                <a:solidFill>
                  <a:schemeClr val="bg1"/>
                </a:solidFill>
                <a:latin typeface="Arial" panose="020B0604020202020204" pitchFamily="34" charset="0"/>
                <a:cs typeface="Arial" panose="020B0604020202020204" pitchFamily="34" charset="0"/>
              </a:rPr>
              <a:t> </a:t>
            </a:r>
            <a:r>
              <a:rPr lang="en-US" sz="2400" b="1" dirty="0" err="1">
                <a:solidFill>
                  <a:schemeClr val="bg1"/>
                </a:solidFill>
                <a:latin typeface="Arial" panose="020B0604020202020204" pitchFamily="34" charset="0"/>
                <a:cs typeface="Arial" panose="020B0604020202020204" pitchFamily="34" charset="0"/>
              </a:rPr>
              <a:t>khuẩn</a:t>
            </a:r>
            <a:endParaRPr lang="en-US" sz="2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279106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DF42EB2E-5AA2-4BAF-BFBF-00B70D00BBF1}"/>
              </a:ext>
            </a:extLst>
          </p:cNvPr>
          <p:cNvSpPr/>
          <p:nvPr/>
        </p:nvSpPr>
        <p:spPr>
          <a:xfrm>
            <a:off x="0" y="384175"/>
            <a:ext cx="8191500" cy="73660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200" b="1" dirty="0">
                <a:solidFill>
                  <a:schemeClr val="bg1"/>
                </a:solidFill>
                <a:latin typeface="Arial" panose="020B0604020202020204" pitchFamily="34" charset="0"/>
                <a:cs typeface="Arial" panose="020B0604020202020204" pitchFamily="34" charset="0"/>
              </a:rPr>
              <a:t>2. </a:t>
            </a:r>
            <a:r>
              <a:rPr lang="en-US" sz="3200" b="1" dirty="0" err="1">
                <a:solidFill>
                  <a:schemeClr val="bg1"/>
                </a:solidFill>
                <a:latin typeface="Arial" panose="020B0604020202020204" pitchFamily="34" charset="0"/>
                <a:cs typeface="Arial" panose="020B0604020202020204" pitchFamily="34" charset="0"/>
              </a:rPr>
              <a:t>Vị</a:t>
            </a:r>
            <a:r>
              <a:rPr lang="en-US" sz="3200" b="1" dirty="0">
                <a:solidFill>
                  <a:schemeClr val="bg1"/>
                </a:solidFill>
                <a:latin typeface="Arial" panose="020B0604020202020204" pitchFamily="34" charset="0"/>
                <a:cs typeface="Arial" panose="020B0604020202020204" pitchFamily="34" charset="0"/>
              </a:rPr>
              <a:t> </a:t>
            </a:r>
            <a:r>
              <a:rPr lang="en-US" sz="3200" b="1" dirty="0" err="1">
                <a:solidFill>
                  <a:schemeClr val="bg1"/>
                </a:solidFill>
                <a:latin typeface="Arial" panose="020B0604020202020204" pitchFamily="34" charset="0"/>
                <a:cs typeface="Arial" panose="020B0604020202020204" pitchFamily="34" charset="0"/>
              </a:rPr>
              <a:t>trí</a:t>
            </a:r>
            <a:r>
              <a:rPr lang="en-US" sz="3200" b="1" dirty="0">
                <a:solidFill>
                  <a:schemeClr val="bg1"/>
                </a:solidFill>
                <a:latin typeface="Arial" panose="020B0604020202020204" pitchFamily="34" charset="0"/>
                <a:cs typeface="Arial" panose="020B0604020202020204" pitchFamily="34" charset="0"/>
              </a:rPr>
              <a:t> </a:t>
            </a:r>
            <a:r>
              <a:rPr lang="en-US" sz="3200" b="1" dirty="0" err="1">
                <a:solidFill>
                  <a:schemeClr val="bg1"/>
                </a:solidFill>
                <a:latin typeface="Arial" panose="020B0604020202020204" pitchFamily="34" charset="0"/>
                <a:cs typeface="Arial" panose="020B0604020202020204" pitchFamily="34" charset="0"/>
              </a:rPr>
              <a:t>và</a:t>
            </a:r>
            <a:r>
              <a:rPr lang="en-US" sz="3200" b="1" dirty="0">
                <a:solidFill>
                  <a:schemeClr val="bg1"/>
                </a:solidFill>
                <a:latin typeface="Arial" panose="020B0604020202020204" pitchFamily="34" charset="0"/>
                <a:cs typeface="Arial" panose="020B0604020202020204" pitchFamily="34" charset="0"/>
              </a:rPr>
              <a:t> </a:t>
            </a:r>
            <a:r>
              <a:rPr lang="en-US" sz="3200" b="1" dirty="0" err="1">
                <a:solidFill>
                  <a:schemeClr val="bg1"/>
                </a:solidFill>
                <a:latin typeface="Arial" panose="020B0604020202020204" pitchFamily="34" charset="0"/>
                <a:cs typeface="Arial" panose="020B0604020202020204" pitchFamily="34" charset="0"/>
              </a:rPr>
              <a:t>tần</a:t>
            </a:r>
            <a:r>
              <a:rPr lang="en-US" sz="3200" b="1" dirty="0">
                <a:solidFill>
                  <a:schemeClr val="bg1"/>
                </a:solidFill>
                <a:latin typeface="Arial" panose="020B0604020202020204" pitchFamily="34" charset="0"/>
                <a:cs typeface="Arial" panose="020B0604020202020204" pitchFamily="34" charset="0"/>
              </a:rPr>
              <a:t> </a:t>
            </a:r>
            <a:r>
              <a:rPr lang="en-US" sz="3200" b="1" dirty="0" err="1">
                <a:solidFill>
                  <a:schemeClr val="bg1"/>
                </a:solidFill>
                <a:latin typeface="Arial" panose="020B0604020202020204" pitchFamily="34" charset="0"/>
                <a:cs typeface="Arial" panose="020B0604020202020204" pitchFamily="34" charset="0"/>
              </a:rPr>
              <a:t>suất</a:t>
            </a:r>
            <a:r>
              <a:rPr lang="en-US" sz="3200" b="1" dirty="0">
                <a:solidFill>
                  <a:schemeClr val="bg1"/>
                </a:solidFill>
                <a:latin typeface="Arial" panose="020B0604020202020204" pitchFamily="34" charset="0"/>
                <a:cs typeface="Arial" panose="020B0604020202020204" pitchFamily="34" charset="0"/>
              </a:rPr>
              <a:t> </a:t>
            </a:r>
            <a:r>
              <a:rPr lang="en-US" sz="3200" b="1" dirty="0" err="1">
                <a:solidFill>
                  <a:schemeClr val="bg1"/>
                </a:solidFill>
                <a:latin typeface="Arial" panose="020B0604020202020204" pitchFamily="34" charset="0"/>
                <a:cs typeface="Arial" panose="020B0604020202020204" pitchFamily="34" charset="0"/>
              </a:rPr>
              <a:t>khử</a:t>
            </a:r>
            <a:r>
              <a:rPr lang="en-US" sz="3200" b="1" dirty="0">
                <a:solidFill>
                  <a:schemeClr val="bg1"/>
                </a:solidFill>
                <a:latin typeface="Arial" panose="020B0604020202020204" pitchFamily="34" charset="0"/>
                <a:cs typeface="Arial" panose="020B0604020202020204" pitchFamily="34" charset="0"/>
              </a:rPr>
              <a:t> </a:t>
            </a:r>
            <a:r>
              <a:rPr lang="en-US" sz="3200" b="1" dirty="0" err="1">
                <a:solidFill>
                  <a:schemeClr val="bg1"/>
                </a:solidFill>
                <a:latin typeface="Arial" panose="020B0604020202020204" pitchFamily="34" charset="0"/>
                <a:cs typeface="Arial" panose="020B0604020202020204" pitchFamily="34" charset="0"/>
              </a:rPr>
              <a:t>khuẩn</a:t>
            </a:r>
            <a:endParaRPr lang="en-US" sz="3200" b="1" dirty="0">
              <a:solidFill>
                <a:schemeClr val="bg1"/>
              </a:solidFill>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xmlns="" id="{16114400-121B-4117-886B-0CECA354DB59}"/>
              </a:ext>
            </a:extLst>
          </p:cNvPr>
          <p:cNvGraphicFramePr>
            <a:graphicFrameLocks noGrp="1"/>
          </p:cNvGraphicFramePr>
          <p:nvPr>
            <p:extLst>
              <p:ext uri="{D42A27DB-BD31-4B8C-83A1-F6EECF244321}">
                <p14:modId xmlns:p14="http://schemas.microsoft.com/office/powerpoint/2010/main" xmlns="" val="4032064914"/>
              </p:ext>
            </p:extLst>
          </p:nvPr>
        </p:nvGraphicFramePr>
        <p:xfrm>
          <a:off x="355997" y="1355726"/>
          <a:ext cx="8464475" cy="5167313"/>
        </p:xfrm>
        <a:graphic>
          <a:graphicData uri="http://schemas.openxmlformats.org/drawingml/2006/table">
            <a:tbl>
              <a:tblPr firstRow="1" bandRow="1">
                <a:tableStyleId>{5C22544A-7EE6-4342-B048-85BDC9FD1C3A}</a:tableStyleId>
              </a:tblPr>
              <a:tblGrid>
                <a:gridCol w="661229">
                  <a:extLst>
                    <a:ext uri="{9D8B030D-6E8A-4147-A177-3AD203B41FA5}">
                      <a16:colId xmlns:a16="http://schemas.microsoft.com/office/drawing/2014/main" xmlns="" val="1375501296"/>
                    </a:ext>
                  </a:extLst>
                </a:gridCol>
                <a:gridCol w="6064365">
                  <a:extLst>
                    <a:ext uri="{9D8B030D-6E8A-4147-A177-3AD203B41FA5}">
                      <a16:colId xmlns:a16="http://schemas.microsoft.com/office/drawing/2014/main" xmlns="" val="1282418041"/>
                    </a:ext>
                  </a:extLst>
                </a:gridCol>
                <a:gridCol w="1738881">
                  <a:extLst>
                    <a:ext uri="{9D8B030D-6E8A-4147-A177-3AD203B41FA5}">
                      <a16:colId xmlns:a16="http://schemas.microsoft.com/office/drawing/2014/main" xmlns="" val="2245621952"/>
                    </a:ext>
                  </a:extLst>
                </a:gridCol>
              </a:tblGrid>
              <a:tr h="633205">
                <a:tc>
                  <a:txBody>
                    <a:bodyPr/>
                    <a:lstStyle/>
                    <a:p>
                      <a:pPr algn="ctr"/>
                      <a:r>
                        <a:rPr lang="en-US" sz="2000" dirty="0">
                          <a:latin typeface="Arial" panose="020B0604020202020204" pitchFamily="34" charset="0"/>
                          <a:cs typeface="Arial" panose="020B0604020202020204" pitchFamily="34" charset="0"/>
                        </a:rPr>
                        <a:t>STT</a:t>
                      </a:r>
                    </a:p>
                  </a:txBody>
                  <a:tcPr marL="68573" marR="68573" marT="45719" marB="45719" anchor="ctr"/>
                </a:tc>
                <a:tc>
                  <a:txBody>
                    <a:bodyPr/>
                    <a:lstStyle/>
                    <a:p>
                      <a:pPr algn="ctr"/>
                      <a:r>
                        <a:rPr lang="en-US" sz="2000" dirty="0" err="1">
                          <a:latin typeface="Arial" panose="020B0604020202020204" pitchFamily="34" charset="0"/>
                          <a:cs typeface="Arial" panose="020B0604020202020204" pitchFamily="34" charset="0"/>
                        </a:rPr>
                        <a:t>Vị</a:t>
                      </a:r>
                      <a:r>
                        <a:rPr lang="en-US" sz="2000" baseline="0" dirty="0">
                          <a:latin typeface="Arial" panose="020B0604020202020204" pitchFamily="34" charset="0"/>
                          <a:cs typeface="Arial" panose="020B0604020202020204" pitchFamily="34" charset="0"/>
                        </a:rPr>
                        <a:t> </a:t>
                      </a:r>
                      <a:r>
                        <a:rPr lang="en-US" sz="2000" baseline="0" dirty="0" err="1">
                          <a:latin typeface="Arial" panose="020B0604020202020204" pitchFamily="34" charset="0"/>
                          <a:cs typeface="Arial" panose="020B0604020202020204" pitchFamily="34" charset="0"/>
                        </a:rPr>
                        <a:t>trí</a:t>
                      </a:r>
                      <a:endParaRPr lang="en-US" sz="2000" dirty="0">
                        <a:latin typeface="Arial" panose="020B0604020202020204" pitchFamily="34" charset="0"/>
                        <a:cs typeface="Arial" panose="020B0604020202020204" pitchFamily="34" charset="0"/>
                      </a:endParaRPr>
                    </a:p>
                  </a:txBody>
                  <a:tcPr marL="68573" marR="68573" marT="45719" marB="45719" anchor="ctr"/>
                </a:tc>
                <a:tc>
                  <a:txBody>
                    <a:bodyPr/>
                    <a:lstStyle/>
                    <a:p>
                      <a:pPr algn="ctr"/>
                      <a:r>
                        <a:rPr lang="en-US" sz="2000">
                          <a:latin typeface="Arial" panose="020B0604020202020204" pitchFamily="34" charset="0"/>
                          <a:cs typeface="Arial" panose="020B0604020202020204" pitchFamily="34" charset="0"/>
                        </a:rPr>
                        <a:t>Tần</a:t>
                      </a:r>
                      <a:r>
                        <a:rPr lang="en-US" sz="2000" baseline="0">
                          <a:latin typeface="Arial" panose="020B0604020202020204" pitchFamily="34" charset="0"/>
                          <a:cs typeface="Arial" panose="020B0604020202020204" pitchFamily="34" charset="0"/>
                        </a:rPr>
                        <a:t> suất</a:t>
                      </a:r>
                      <a:endParaRPr lang="en-US" sz="2000">
                        <a:latin typeface="Arial" panose="020B0604020202020204" pitchFamily="34" charset="0"/>
                        <a:cs typeface="Arial" panose="020B0604020202020204" pitchFamily="34" charset="0"/>
                      </a:endParaRPr>
                    </a:p>
                  </a:txBody>
                  <a:tcPr marL="68573" marR="68573" marT="45719" marB="45719" anchor="ctr"/>
                </a:tc>
                <a:extLst>
                  <a:ext uri="{0D108BD9-81ED-4DB2-BD59-A6C34878D82A}">
                    <a16:rowId xmlns:a16="http://schemas.microsoft.com/office/drawing/2014/main" xmlns="" val="2903904321"/>
                  </a:ext>
                </a:extLst>
              </a:tr>
              <a:tr h="1055050">
                <a:tc>
                  <a:txBody>
                    <a:bodyPr/>
                    <a:lstStyle/>
                    <a:p>
                      <a:pPr algn="ctr"/>
                      <a:r>
                        <a:rPr lang="en-US" sz="2000">
                          <a:latin typeface="Arial" panose="020B0604020202020204" pitchFamily="34" charset="0"/>
                          <a:cs typeface="Arial" panose="020B0604020202020204" pitchFamily="34" charset="0"/>
                        </a:rPr>
                        <a:t>1</a:t>
                      </a:r>
                    </a:p>
                  </a:txBody>
                  <a:tcPr marL="68573" marR="68573" marT="45719" marB="45719" anchor="ctr"/>
                </a:tc>
                <a:tc>
                  <a:txBody>
                    <a:bodyPr/>
                    <a:lstStyle/>
                    <a:p>
                      <a:pPr algn="just"/>
                      <a:r>
                        <a:rPr lang="en-US" sz="2000" kern="1200" dirty="0" err="1">
                          <a:solidFill>
                            <a:schemeClr val="dk1"/>
                          </a:solidFill>
                          <a:effectLst/>
                          <a:latin typeface="Arial" panose="020B0604020202020204" pitchFamily="34" charset="0"/>
                          <a:ea typeface="+mn-ea"/>
                          <a:cs typeface="Arial" panose="020B0604020202020204" pitchFamily="34" charset="0"/>
                        </a:rPr>
                        <a:t>Nền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nhà</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bàn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ghế</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các</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đồ</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vật</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các</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bề</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mặt</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có</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tiếp</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xúc</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trong</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phòng</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học</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phòng</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ăn</a:t>
                      </a:r>
                      <a:endParaRPr lang="en-US" sz="2000" dirty="0">
                        <a:latin typeface="Arial" panose="020B0604020202020204" pitchFamily="34" charset="0"/>
                        <a:cs typeface="Arial" panose="020B0604020202020204" pitchFamily="34" charset="0"/>
                      </a:endParaRPr>
                    </a:p>
                  </a:txBody>
                  <a:tcPr marL="68573" marR="68573" marT="45719" marB="45719" anchor="ctr"/>
                </a:tc>
                <a:tc>
                  <a:txBody>
                    <a:bodyPr/>
                    <a:lstStyle/>
                    <a:p>
                      <a:pPr algn="ctr"/>
                      <a:r>
                        <a:rPr lang="en-US" sz="2000" b="0" kern="1200">
                          <a:solidFill>
                            <a:schemeClr val="dk1"/>
                          </a:solidFill>
                          <a:effectLst/>
                          <a:latin typeface="Arial" panose="020B0604020202020204" pitchFamily="34" charset="0"/>
                          <a:ea typeface="+mn-ea"/>
                          <a:cs typeface="Arial" panose="020B0604020202020204" pitchFamily="34" charset="0"/>
                        </a:rPr>
                        <a:t>≥ 01 lần/ngày</a:t>
                      </a:r>
                      <a:endParaRPr lang="en-US" sz="2000" b="0">
                        <a:latin typeface="Arial" panose="020B0604020202020204" pitchFamily="34" charset="0"/>
                        <a:cs typeface="Arial" panose="020B0604020202020204" pitchFamily="34" charset="0"/>
                      </a:endParaRPr>
                    </a:p>
                  </a:txBody>
                  <a:tcPr marL="68573" marR="68573" marT="45719" marB="45719" anchor="ctr"/>
                </a:tc>
                <a:extLst>
                  <a:ext uri="{0D108BD9-81ED-4DB2-BD59-A6C34878D82A}">
                    <a16:rowId xmlns:a16="http://schemas.microsoft.com/office/drawing/2014/main" xmlns="" val="1437600238"/>
                  </a:ext>
                </a:extLst>
              </a:tr>
              <a:tr h="1837160">
                <a:tc>
                  <a:txBody>
                    <a:bodyPr/>
                    <a:lstStyle/>
                    <a:p>
                      <a:pPr algn="ctr"/>
                      <a:r>
                        <a:rPr lang="en-US" sz="2000">
                          <a:latin typeface="Arial" panose="020B0604020202020204" pitchFamily="34" charset="0"/>
                          <a:cs typeface="Arial" panose="020B0604020202020204" pitchFamily="34" charset="0"/>
                        </a:rPr>
                        <a:t>2</a:t>
                      </a:r>
                    </a:p>
                  </a:txBody>
                  <a:tcPr marL="68573" marR="68573" marT="45719" marB="45719" anchor="ctr"/>
                </a:tc>
                <a:tc>
                  <a:txBody>
                    <a:bodyPr/>
                    <a:lstStyle/>
                    <a:p>
                      <a:pPr algn="just"/>
                      <a:r>
                        <a:rPr lang="en-US" sz="2000" kern="1200" dirty="0" err="1">
                          <a:solidFill>
                            <a:schemeClr val="dk1"/>
                          </a:solidFill>
                          <a:effectLst/>
                          <a:latin typeface="Arial" panose="020B0604020202020204" pitchFamily="34" charset="0"/>
                          <a:ea typeface="+mn-ea"/>
                          <a:cs typeface="Arial" panose="020B0604020202020204" pitchFamily="34" charset="0"/>
                        </a:rPr>
                        <a:t>Vị</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trí</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tiếp</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xúc</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thường</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xuyên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như</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tay</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nắm</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cửa</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tay</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vịn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cầu</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thang</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tay</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vịn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lan</a:t>
                      </a:r>
                      <a:r>
                        <a:rPr lang="en-US" sz="2000" kern="1200" dirty="0">
                          <a:solidFill>
                            <a:schemeClr val="dk1"/>
                          </a:solidFill>
                          <a:effectLst/>
                          <a:latin typeface="Arial" panose="020B0604020202020204" pitchFamily="34" charset="0"/>
                          <a:ea typeface="+mn-ea"/>
                          <a:cs typeface="Arial" panose="020B0604020202020204" pitchFamily="34" charset="0"/>
                        </a:rPr>
                        <a:t> can, </a:t>
                      </a:r>
                      <a:r>
                        <a:rPr lang="en-US" sz="2000" kern="1200" dirty="0" err="1">
                          <a:solidFill>
                            <a:schemeClr val="dk1"/>
                          </a:solidFill>
                          <a:effectLst/>
                          <a:latin typeface="Arial" panose="020B0604020202020204" pitchFamily="34" charset="0"/>
                          <a:ea typeface="+mn-ea"/>
                          <a:cs typeface="Arial" panose="020B0604020202020204" pitchFamily="34" charset="0"/>
                        </a:rPr>
                        <a:t>nút</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bấm</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thang</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máy</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công</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tắc</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điện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bàn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phím</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máy</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tính</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điều</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khiển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từ</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xa</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điện</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thoại</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dùng</a:t>
                      </a:r>
                      <a:r>
                        <a:rPr lang="en-US" sz="2000" kern="1200" dirty="0">
                          <a:solidFill>
                            <a:schemeClr val="dk1"/>
                          </a:solidFill>
                          <a:effectLst/>
                          <a:latin typeface="Arial" panose="020B0604020202020204" pitchFamily="34" charset="0"/>
                          <a:ea typeface="+mn-ea"/>
                          <a:cs typeface="Arial" panose="020B0604020202020204" pitchFamily="34" charset="0"/>
                        </a:rPr>
                        <a:t> </a:t>
                      </a:r>
                      <a:r>
                        <a:rPr lang="en-US" sz="2000" kern="1200" dirty="0" err="1">
                          <a:solidFill>
                            <a:schemeClr val="dk1"/>
                          </a:solidFill>
                          <a:effectLst/>
                          <a:latin typeface="Arial" panose="020B0604020202020204" pitchFamily="34" charset="0"/>
                          <a:ea typeface="+mn-ea"/>
                          <a:cs typeface="Arial" panose="020B0604020202020204" pitchFamily="34" charset="0"/>
                        </a:rPr>
                        <a:t>chung</a:t>
                      </a:r>
                      <a:endParaRPr lang="en-US" sz="2000" dirty="0">
                        <a:latin typeface="Arial" panose="020B0604020202020204" pitchFamily="34" charset="0"/>
                        <a:cs typeface="Arial" panose="020B0604020202020204" pitchFamily="34" charset="0"/>
                      </a:endParaRPr>
                    </a:p>
                  </a:txBody>
                  <a:tcPr marL="68573" marR="68573" marT="45719" marB="45719" anchor="ctr"/>
                </a:tc>
                <a:tc>
                  <a:txBody>
                    <a:bodyPr/>
                    <a:lstStyle/>
                    <a:p>
                      <a:pPr algn="ctr"/>
                      <a:r>
                        <a:rPr lang="en-US" sz="2000" b="0" kern="1200" dirty="0">
                          <a:solidFill>
                            <a:schemeClr val="dk1"/>
                          </a:solidFill>
                          <a:effectLst/>
                          <a:latin typeface="Arial" panose="020B0604020202020204" pitchFamily="34" charset="0"/>
                          <a:ea typeface="+mn-ea"/>
                          <a:cs typeface="Arial" panose="020B0604020202020204" pitchFamily="34" charset="0"/>
                        </a:rPr>
                        <a:t>≥ 02 </a:t>
                      </a:r>
                      <a:r>
                        <a:rPr lang="en-US" sz="2000" b="0" kern="1200" dirty="0" err="1">
                          <a:solidFill>
                            <a:schemeClr val="dk1"/>
                          </a:solidFill>
                          <a:effectLst/>
                          <a:latin typeface="Arial" panose="020B0604020202020204" pitchFamily="34" charset="0"/>
                          <a:ea typeface="+mn-ea"/>
                          <a:cs typeface="Arial" panose="020B0604020202020204" pitchFamily="34" charset="0"/>
                        </a:rPr>
                        <a:t>lần</a:t>
                      </a:r>
                      <a:r>
                        <a:rPr lang="en-US" sz="2000" b="0" kern="1200" dirty="0">
                          <a:solidFill>
                            <a:schemeClr val="dk1"/>
                          </a:solidFill>
                          <a:effectLst/>
                          <a:latin typeface="Arial" panose="020B0604020202020204" pitchFamily="34" charset="0"/>
                          <a:ea typeface="+mn-ea"/>
                          <a:cs typeface="Arial" panose="020B0604020202020204" pitchFamily="34" charset="0"/>
                        </a:rPr>
                        <a:t>/</a:t>
                      </a:r>
                      <a:r>
                        <a:rPr lang="en-US" sz="2000" b="0" kern="1200" dirty="0" err="1">
                          <a:solidFill>
                            <a:schemeClr val="dk1"/>
                          </a:solidFill>
                          <a:effectLst/>
                          <a:latin typeface="Arial" panose="020B0604020202020204" pitchFamily="34" charset="0"/>
                          <a:ea typeface="+mn-ea"/>
                          <a:cs typeface="Arial" panose="020B0604020202020204" pitchFamily="34" charset="0"/>
                        </a:rPr>
                        <a:t>ngày</a:t>
                      </a:r>
                      <a:endParaRPr lang="en-US" sz="2000" b="0" dirty="0">
                        <a:latin typeface="Arial" panose="020B0604020202020204" pitchFamily="34" charset="0"/>
                        <a:cs typeface="Arial" panose="020B0604020202020204" pitchFamily="34" charset="0"/>
                      </a:endParaRPr>
                    </a:p>
                  </a:txBody>
                  <a:tcPr marL="68573" marR="68573" marT="45719" marB="45719" anchor="ctr"/>
                </a:tc>
                <a:extLst>
                  <a:ext uri="{0D108BD9-81ED-4DB2-BD59-A6C34878D82A}">
                    <a16:rowId xmlns:a16="http://schemas.microsoft.com/office/drawing/2014/main" xmlns="" val="2086762521"/>
                  </a:ext>
                </a:extLst>
              </a:tr>
              <a:tr h="1641898">
                <a:tc>
                  <a:txBody>
                    <a:bodyPr/>
                    <a:lstStyle/>
                    <a:p>
                      <a:pPr algn="ctr"/>
                      <a:r>
                        <a:rPr lang="en-US" sz="2000">
                          <a:latin typeface="Arial" panose="020B0604020202020204" pitchFamily="34" charset="0"/>
                          <a:cs typeface="Arial" panose="020B0604020202020204" pitchFamily="34" charset="0"/>
                        </a:rPr>
                        <a:t>3</a:t>
                      </a:r>
                    </a:p>
                  </a:txBody>
                  <a:tcPr marL="68573" marR="68573" marT="45719" marB="45719" anchor="ctr"/>
                </a:tc>
                <a:tc>
                  <a:txBody>
                    <a:bodyPr/>
                    <a:lstStyle/>
                    <a:p>
                      <a:pPr algn="just"/>
                      <a:r>
                        <a:rPr lang="en-US" sz="2000" kern="1200">
                          <a:solidFill>
                            <a:schemeClr val="dk1"/>
                          </a:solidFill>
                          <a:effectLst/>
                          <a:latin typeface="Arial" panose="020B0604020202020204" pitchFamily="34" charset="0"/>
                          <a:ea typeface="+mn-ea"/>
                          <a:cs typeface="Arial" panose="020B0604020202020204" pitchFamily="34" charset="0"/>
                        </a:rPr>
                        <a:t>Khu vệ sinh chung</a:t>
                      </a:r>
                      <a:endParaRPr lang="en-US" sz="2000">
                        <a:latin typeface="Arial" panose="020B0604020202020204" pitchFamily="34" charset="0"/>
                        <a:cs typeface="Arial" panose="020B0604020202020204" pitchFamily="34" charset="0"/>
                      </a:endParaRPr>
                    </a:p>
                  </a:txBody>
                  <a:tcPr marL="68573" marR="68573" marT="45719" marB="45719" anchor="ctr"/>
                </a:tc>
                <a:tc>
                  <a:txBody>
                    <a:bodyPr/>
                    <a:lstStyle/>
                    <a:p>
                      <a:pPr algn="ctr"/>
                      <a:r>
                        <a:rPr lang="en-US" sz="2000" b="0" kern="1200" dirty="0">
                          <a:solidFill>
                            <a:schemeClr val="dk1"/>
                          </a:solidFill>
                          <a:effectLst/>
                          <a:latin typeface="Arial" panose="020B0604020202020204" pitchFamily="34" charset="0"/>
                          <a:ea typeface="+mn-ea"/>
                          <a:cs typeface="Arial" panose="020B0604020202020204" pitchFamily="34" charset="0"/>
                        </a:rPr>
                        <a:t>≥ 02 </a:t>
                      </a:r>
                      <a:r>
                        <a:rPr lang="en-US" sz="2000" b="0" kern="1200" dirty="0" err="1">
                          <a:solidFill>
                            <a:schemeClr val="dk1"/>
                          </a:solidFill>
                          <a:effectLst/>
                          <a:latin typeface="Arial" panose="020B0604020202020204" pitchFamily="34" charset="0"/>
                          <a:ea typeface="+mn-ea"/>
                          <a:cs typeface="Arial" panose="020B0604020202020204" pitchFamily="34" charset="0"/>
                        </a:rPr>
                        <a:t>lần</a:t>
                      </a:r>
                      <a:r>
                        <a:rPr lang="en-US" sz="2000" b="0" kern="1200" dirty="0">
                          <a:solidFill>
                            <a:schemeClr val="dk1"/>
                          </a:solidFill>
                          <a:effectLst/>
                          <a:latin typeface="Arial" panose="020B0604020202020204" pitchFamily="34" charset="0"/>
                          <a:ea typeface="+mn-ea"/>
                          <a:cs typeface="Arial" panose="020B0604020202020204" pitchFamily="34" charset="0"/>
                        </a:rPr>
                        <a:t>/ </a:t>
                      </a:r>
                      <a:r>
                        <a:rPr lang="en-US" sz="2000" b="0" kern="1200" dirty="0" err="1">
                          <a:solidFill>
                            <a:schemeClr val="dk1"/>
                          </a:solidFill>
                          <a:effectLst/>
                          <a:latin typeface="Arial" panose="020B0604020202020204" pitchFamily="34" charset="0"/>
                          <a:ea typeface="+mn-ea"/>
                          <a:cs typeface="Arial" panose="020B0604020202020204" pitchFamily="34" charset="0"/>
                        </a:rPr>
                        <a:t>buổi</a:t>
                      </a:r>
                      <a:r>
                        <a:rPr lang="en-US" sz="2000" b="0" kern="1200" dirty="0">
                          <a:solidFill>
                            <a:schemeClr val="dk1"/>
                          </a:solidFill>
                          <a:effectLst/>
                          <a:latin typeface="Arial" panose="020B0604020202020204" pitchFamily="34" charset="0"/>
                          <a:ea typeface="+mn-ea"/>
                          <a:cs typeface="Arial" panose="020B0604020202020204" pitchFamily="34" charset="0"/>
                        </a:rPr>
                        <a:t>, </a:t>
                      </a:r>
                      <a:r>
                        <a:rPr lang="en-US" sz="2000" b="0" kern="1200" dirty="0" err="1">
                          <a:solidFill>
                            <a:schemeClr val="dk1"/>
                          </a:solidFill>
                          <a:effectLst/>
                          <a:latin typeface="Arial" panose="020B0604020202020204" pitchFamily="34" charset="0"/>
                          <a:ea typeface="+mn-ea"/>
                          <a:cs typeface="Arial" panose="020B0604020202020204" pitchFamily="34" charset="0"/>
                        </a:rPr>
                        <a:t>hoặc</a:t>
                      </a:r>
                      <a:r>
                        <a:rPr lang="en-US" sz="2000" b="0" kern="1200" dirty="0">
                          <a:solidFill>
                            <a:schemeClr val="dk1"/>
                          </a:solidFill>
                          <a:effectLst/>
                          <a:latin typeface="Arial" panose="020B0604020202020204" pitchFamily="34" charset="0"/>
                          <a:ea typeface="+mn-ea"/>
                          <a:cs typeface="Arial" panose="020B0604020202020204" pitchFamily="34" charset="0"/>
                        </a:rPr>
                        <a:t> </a:t>
                      </a:r>
                      <a:r>
                        <a:rPr lang="en-US" sz="2000" b="0" kern="1200" dirty="0" err="1">
                          <a:solidFill>
                            <a:schemeClr val="dk1"/>
                          </a:solidFill>
                          <a:effectLst/>
                          <a:latin typeface="Arial" panose="020B0604020202020204" pitchFamily="34" charset="0"/>
                          <a:ea typeface="+mn-ea"/>
                          <a:cs typeface="Arial" panose="020B0604020202020204" pitchFamily="34" charset="0"/>
                        </a:rPr>
                        <a:t>sau</a:t>
                      </a:r>
                      <a:r>
                        <a:rPr lang="en-US" sz="2000" b="0" kern="1200" dirty="0">
                          <a:solidFill>
                            <a:schemeClr val="dk1"/>
                          </a:solidFill>
                          <a:effectLst/>
                          <a:latin typeface="Arial" panose="020B0604020202020204" pitchFamily="34" charset="0"/>
                          <a:ea typeface="+mn-ea"/>
                          <a:cs typeface="Arial" panose="020B0604020202020204" pitchFamily="34" charset="0"/>
                        </a:rPr>
                        <a:t> </a:t>
                      </a:r>
                      <a:r>
                        <a:rPr lang="en-US" sz="2000" b="0" kern="1200" dirty="0" err="1">
                          <a:solidFill>
                            <a:schemeClr val="dk1"/>
                          </a:solidFill>
                          <a:effectLst/>
                          <a:latin typeface="Arial" panose="020B0604020202020204" pitchFamily="34" charset="0"/>
                          <a:ea typeface="+mn-ea"/>
                          <a:cs typeface="Arial" panose="020B0604020202020204" pitchFamily="34" charset="0"/>
                        </a:rPr>
                        <a:t>giờ</a:t>
                      </a:r>
                      <a:r>
                        <a:rPr lang="en-US" sz="2000" b="0" kern="1200" dirty="0">
                          <a:solidFill>
                            <a:schemeClr val="dk1"/>
                          </a:solidFill>
                          <a:effectLst/>
                          <a:latin typeface="Arial" panose="020B0604020202020204" pitchFamily="34" charset="0"/>
                          <a:ea typeface="+mn-ea"/>
                          <a:cs typeface="Arial" panose="020B0604020202020204" pitchFamily="34" charset="0"/>
                        </a:rPr>
                        <a:t> </a:t>
                      </a:r>
                    </a:p>
                    <a:p>
                      <a:pPr algn="ctr"/>
                      <a:r>
                        <a:rPr lang="en-US" sz="2000" b="0" kern="1200" dirty="0" err="1">
                          <a:solidFill>
                            <a:schemeClr val="dk1"/>
                          </a:solidFill>
                          <a:effectLst/>
                          <a:latin typeface="Arial" panose="020B0604020202020204" pitchFamily="34" charset="0"/>
                          <a:ea typeface="+mn-ea"/>
                          <a:cs typeface="Arial" panose="020B0604020202020204" pitchFamily="34" charset="0"/>
                        </a:rPr>
                        <a:t>giải</a:t>
                      </a:r>
                      <a:r>
                        <a:rPr lang="en-US" sz="2000" b="0" kern="1200" dirty="0">
                          <a:solidFill>
                            <a:schemeClr val="dk1"/>
                          </a:solidFill>
                          <a:effectLst/>
                          <a:latin typeface="Arial" panose="020B0604020202020204" pitchFamily="34" charset="0"/>
                          <a:ea typeface="+mn-ea"/>
                          <a:cs typeface="Arial" panose="020B0604020202020204" pitchFamily="34" charset="0"/>
                        </a:rPr>
                        <a:t> </a:t>
                      </a:r>
                      <a:r>
                        <a:rPr lang="en-US" sz="2000" b="0" kern="1200" dirty="0" err="1">
                          <a:solidFill>
                            <a:schemeClr val="dk1"/>
                          </a:solidFill>
                          <a:effectLst/>
                          <a:latin typeface="Arial" panose="020B0604020202020204" pitchFamily="34" charset="0"/>
                          <a:ea typeface="+mn-ea"/>
                          <a:cs typeface="Arial" panose="020B0604020202020204" pitchFamily="34" charset="0"/>
                        </a:rPr>
                        <a:t>lao</a:t>
                      </a:r>
                      <a:r>
                        <a:rPr lang="en-US" sz="2000" b="0" kern="1200" dirty="0">
                          <a:solidFill>
                            <a:schemeClr val="dk1"/>
                          </a:solidFill>
                          <a:effectLst/>
                          <a:latin typeface="Arial" panose="020B0604020202020204" pitchFamily="34" charset="0"/>
                          <a:ea typeface="+mn-ea"/>
                          <a:cs typeface="Arial" panose="020B0604020202020204" pitchFamily="34" charset="0"/>
                        </a:rPr>
                        <a:t> </a:t>
                      </a:r>
                      <a:endParaRPr lang="en-US" sz="2000" b="0" dirty="0">
                        <a:latin typeface="Arial" panose="020B0604020202020204" pitchFamily="34" charset="0"/>
                        <a:cs typeface="Arial" panose="020B0604020202020204" pitchFamily="34" charset="0"/>
                      </a:endParaRPr>
                    </a:p>
                  </a:txBody>
                  <a:tcPr marL="68573" marR="68573" marT="45719" marB="45719" anchor="ctr"/>
                </a:tc>
                <a:extLst>
                  <a:ext uri="{0D108BD9-81ED-4DB2-BD59-A6C34878D82A}">
                    <a16:rowId xmlns:a16="http://schemas.microsoft.com/office/drawing/2014/main" xmlns="" val="3849306188"/>
                  </a:ext>
                </a:extLst>
              </a:tr>
            </a:tbl>
          </a:graphicData>
        </a:graphic>
      </p:graphicFrame>
    </p:spTree>
    <p:extLst>
      <p:ext uri="{BB962C8B-B14F-4D97-AF65-F5344CB8AC3E}">
        <p14:creationId xmlns:p14="http://schemas.microsoft.com/office/powerpoint/2010/main" xmlns="" val="3514647574"/>
      </p:ext>
    </p:extLst>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0D17BB14-9323-45BB-B161-DD961CCA27BE}"/>
              </a:ext>
            </a:extLst>
          </p:cNvPr>
          <p:cNvSpPr/>
          <p:nvPr/>
        </p:nvSpPr>
        <p:spPr>
          <a:xfrm>
            <a:off x="0" y="274639"/>
            <a:ext cx="8191500" cy="1158875"/>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solidFill>
                  <a:schemeClr val="bg1"/>
                </a:solidFill>
                <a:latin typeface="Arial" panose="020B0604020202020204" pitchFamily="34" charset="0"/>
                <a:cs typeface="Arial" panose="020B0604020202020204" pitchFamily="34" charset="0"/>
              </a:rPr>
              <a:t>3. </a:t>
            </a:r>
            <a:r>
              <a:rPr lang="en-US" sz="2800" b="1" dirty="0" err="1">
                <a:solidFill>
                  <a:schemeClr val="bg1"/>
                </a:solidFill>
                <a:latin typeface="Arial" panose="020B0604020202020204" pitchFamily="34" charset="0"/>
                <a:cs typeface="Arial" panose="020B0604020202020204" pitchFamily="34" charset="0"/>
              </a:rPr>
              <a:t>Bảo</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quản</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hóa</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chất</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có</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chứa</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Chlor</a:t>
            </a:r>
            <a:r>
              <a:rPr lang="en-US" sz="2800" b="1" dirty="0">
                <a:solidFill>
                  <a:schemeClr val="bg1"/>
                </a:solidFill>
                <a:latin typeface="Arial" panose="020B0604020202020204" pitchFamily="34" charset="0"/>
                <a:cs typeface="Arial" panose="020B0604020202020204" pitchFamily="34" charset="0"/>
              </a:rPr>
              <a:t>, </a:t>
            </a:r>
          </a:p>
          <a:p>
            <a:pPr algn="ctr" eaLnBrk="1" fontAlgn="auto" hangingPunct="1">
              <a:spcBef>
                <a:spcPts val="0"/>
              </a:spcBef>
              <a:spcAft>
                <a:spcPts val="0"/>
              </a:spcAft>
              <a:defRPr/>
            </a:pPr>
            <a:r>
              <a:rPr lang="en-US" sz="2800" b="1" dirty="0">
                <a:solidFill>
                  <a:schemeClr val="bg1"/>
                </a:solidFill>
                <a:latin typeface="Arial" panose="020B0604020202020204" pitchFamily="34" charset="0"/>
                <a:cs typeface="Arial" panose="020B0604020202020204" pitchFamily="34" charset="0"/>
              </a:rPr>
              <a:t>an </a:t>
            </a:r>
            <a:r>
              <a:rPr lang="en-US" sz="2800" b="1" dirty="0" err="1">
                <a:solidFill>
                  <a:schemeClr val="bg1"/>
                </a:solidFill>
                <a:latin typeface="Arial" panose="020B0604020202020204" pitchFamily="34" charset="0"/>
                <a:cs typeface="Arial" panose="020B0604020202020204" pitchFamily="34" charset="0"/>
              </a:rPr>
              <a:t>toàn</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và</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sử</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dụng</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vệ</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sinh</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khử</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khuẩn</a:t>
            </a:r>
            <a:r>
              <a:rPr lang="en-US" sz="2800" b="1" dirty="0">
                <a:solidFill>
                  <a:schemeClr val="bg1"/>
                </a:solidFill>
                <a:latin typeface="Arial" panose="020B0604020202020204" pitchFamily="34" charset="0"/>
                <a:cs typeface="Arial" panose="020B0604020202020204" pitchFamily="34" charset="0"/>
              </a:rPr>
              <a:t> </a:t>
            </a:r>
          </a:p>
        </p:txBody>
      </p:sp>
      <p:sp>
        <p:nvSpPr>
          <p:cNvPr id="48131" name="Rectangle 4">
            <a:extLst>
              <a:ext uri="{FF2B5EF4-FFF2-40B4-BE49-F238E27FC236}">
                <a16:creationId xmlns:a16="http://schemas.microsoft.com/office/drawing/2014/main" xmlns="" id="{61F686BF-04CB-4640-A3EF-CCABC4D0CBD7}"/>
              </a:ext>
            </a:extLst>
          </p:cNvPr>
          <p:cNvSpPr>
            <a:spLocks noChangeArrowheads="1"/>
          </p:cNvSpPr>
          <p:nvPr/>
        </p:nvSpPr>
        <p:spPr bwMode="auto">
          <a:xfrm>
            <a:off x="208360" y="1493839"/>
            <a:ext cx="4233863" cy="49325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eaLnBrk="1" hangingPunct="1">
              <a:lnSpc>
                <a:spcPct val="13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Bảo quản tránh ánh sáng, nơi chứa phải cao,</a:t>
            </a:r>
            <a:r>
              <a:rPr lang="en-US" altLang="vi-VN" sz="2000" dirty="0">
                <a:cs typeface="Arial" panose="020B0604020202020204" pitchFamily="34" charset="0"/>
                <a:sym typeface="Wingdings" panose="05000000000000000000" pitchFamily="2" charset="2"/>
              </a:rPr>
              <a:t> </a:t>
            </a:r>
            <a:r>
              <a:rPr lang="vi-VN" altLang="vi-VN" sz="2000" dirty="0">
                <a:latin typeface="Arial" panose="020B0604020202020204" pitchFamily="34" charset="0"/>
                <a:cs typeface="Arial" panose="020B0604020202020204" pitchFamily="34" charset="0"/>
                <a:sym typeface="Wingdings" panose="05000000000000000000" pitchFamily="2" charset="2"/>
              </a:rPr>
              <a:t>nền đất không ẩm ướt</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3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Mang găng tay dày khi thực hiện khử khuẩn</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3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Sử dụng khẩu trang, tạp dề - trong nhiều trường hợp, phải mang kính bảo vệ mắt khi pha dung dịch khử khuẩn</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3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Thực hiện </a:t>
            </a:r>
            <a:r>
              <a:rPr lang="vi-VN" altLang="vi-VN" sz="2000" b="1" dirty="0">
                <a:latin typeface="Arial" panose="020B0604020202020204" pitchFamily="34" charset="0"/>
                <a:cs typeface="Arial" panose="020B0604020202020204" pitchFamily="34" charset="0"/>
                <a:sym typeface="Wingdings" panose="05000000000000000000" pitchFamily="2" charset="2"/>
              </a:rPr>
              <a:t>nguyên tắc 2 xô</a:t>
            </a:r>
            <a:r>
              <a:rPr lang="vi-VN" altLang="vi-VN" sz="2000" dirty="0">
                <a:latin typeface="Arial" panose="020B0604020202020204" pitchFamily="34" charset="0"/>
                <a:cs typeface="Arial" panose="020B0604020202020204" pitchFamily="34" charset="0"/>
                <a:sym typeface="Wingdings" panose="05000000000000000000" pitchFamily="2" charset="2"/>
              </a:rPr>
              <a:t>: </a:t>
            </a:r>
            <a:r>
              <a:rPr lang="en-US" altLang="vi-VN" sz="2000" dirty="0">
                <a:latin typeface="Arial" panose="020B0604020202020204" pitchFamily="34" charset="0"/>
                <a:cs typeface="Arial" panose="020B0604020202020204" pitchFamily="34" charset="0"/>
                <a:sym typeface="Wingdings" panose="05000000000000000000" pitchFamily="2" charset="2"/>
              </a:rPr>
              <a:t>0</a:t>
            </a:r>
            <a:r>
              <a:rPr lang="vi-VN" altLang="vi-VN" sz="2000" dirty="0">
                <a:latin typeface="Arial" panose="020B0604020202020204" pitchFamily="34" charset="0"/>
                <a:cs typeface="Arial" panose="020B0604020202020204" pitchFamily="34" charset="0"/>
                <a:sym typeface="Wingdings" panose="05000000000000000000" pitchFamily="2" charset="2"/>
              </a:rPr>
              <a:t>1 cho </a:t>
            </a:r>
            <a:r>
              <a:rPr lang="en-US" altLang="vi-VN" sz="2000" dirty="0">
                <a:latin typeface="Arial" panose="020B0604020202020204" pitchFamily="34" charset="0"/>
                <a:cs typeface="Arial" panose="020B0604020202020204" pitchFamily="34" charset="0"/>
                <a:sym typeface="Wingdings" panose="05000000000000000000" pitchFamily="2" charset="2"/>
              </a:rPr>
              <a:t>dung </a:t>
            </a:r>
            <a:r>
              <a:rPr lang="vi-VN" altLang="vi-VN" sz="2000" dirty="0">
                <a:latin typeface="Arial" panose="020B0604020202020204" pitchFamily="34" charset="0"/>
                <a:cs typeface="Arial" panose="020B0604020202020204" pitchFamily="34" charset="0"/>
                <a:sym typeface="Wingdings" panose="05000000000000000000" pitchFamily="2" charset="2"/>
              </a:rPr>
              <a:t>dịch khử khuẩn và </a:t>
            </a:r>
            <a:r>
              <a:rPr lang="en-US" altLang="vi-VN" sz="2000" dirty="0">
                <a:latin typeface="Arial" panose="020B0604020202020204" pitchFamily="34" charset="0"/>
                <a:cs typeface="Arial" panose="020B0604020202020204" pitchFamily="34" charset="0"/>
                <a:sym typeface="Wingdings" panose="05000000000000000000" pitchFamily="2" charset="2"/>
              </a:rPr>
              <a:t>0</a:t>
            </a:r>
            <a:r>
              <a:rPr lang="vi-VN" altLang="vi-VN" sz="2000" dirty="0">
                <a:latin typeface="Arial" panose="020B0604020202020204" pitchFamily="34" charset="0"/>
                <a:cs typeface="Arial" panose="020B0604020202020204" pitchFamily="34" charset="0"/>
                <a:sym typeface="Wingdings" panose="05000000000000000000" pitchFamily="2" charset="2"/>
              </a:rPr>
              <a:t>1 cho nước để </a:t>
            </a:r>
            <a:r>
              <a:rPr lang="vi-VN" altLang="vi-VN" sz="2400" dirty="0">
                <a:latin typeface="Arial" panose="020B0604020202020204" pitchFamily="34" charset="0"/>
                <a:cs typeface="Arial" panose="020B0604020202020204" pitchFamily="34" charset="0"/>
                <a:sym typeface="Wingdings" panose="05000000000000000000" pitchFamily="2" charset="2"/>
              </a:rPr>
              <a:t>xả bẩn</a:t>
            </a:r>
            <a:r>
              <a:rPr lang="en-US" altLang="vi-VN" sz="2400" dirty="0">
                <a:cs typeface="Arial" panose="020B0604020202020204" pitchFamily="34" charset="0"/>
                <a:sym typeface="Wingdings" panose="05000000000000000000" pitchFamily="2" charset="2"/>
              </a:rPr>
              <a:t>;</a:t>
            </a:r>
            <a:endParaRPr lang="vi-VN" altLang="vi-VN" sz="2400" dirty="0">
              <a:latin typeface="Arial" panose="020B0604020202020204" pitchFamily="34" charset="0"/>
              <a:cs typeface="Arial" panose="020B0604020202020204" pitchFamily="34" charset="0"/>
              <a:sym typeface="Wingdings" panose="05000000000000000000" pitchFamily="2" charset="2"/>
            </a:endParaRPr>
          </a:p>
        </p:txBody>
      </p:sp>
      <p:sp>
        <p:nvSpPr>
          <p:cNvPr id="48132" name="Rectangle 6">
            <a:extLst>
              <a:ext uri="{FF2B5EF4-FFF2-40B4-BE49-F238E27FC236}">
                <a16:creationId xmlns:a16="http://schemas.microsoft.com/office/drawing/2014/main" xmlns="" id="{405010FF-36E2-43F4-8482-09A7D33B8B77}"/>
              </a:ext>
            </a:extLst>
          </p:cNvPr>
          <p:cNvSpPr>
            <a:spLocks noChangeArrowheads="1"/>
          </p:cNvSpPr>
          <p:nvPr/>
        </p:nvSpPr>
        <p:spPr bwMode="auto">
          <a:xfrm>
            <a:off x="4789885" y="1490663"/>
            <a:ext cx="4187428" cy="48593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eaLnBrk="1" hangingPunct="1">
              <a:lnSpc>
                <a:spcPct val="13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Khăn lau, cây lau nhà, bàn chải…</a:t>
            </a:r>
            <a:r>
              <a:rPr lang="en-US" altLang="vi-VN" sz="2000" dirty="0">
                <a:cs typeface="Arial" panose="020B0604020202020204" pitchFamily="34" charset="0"/>
                <a:sym typeface="Wingdings" panose="05000000000000000000" pitchFamily="2" charset="2"/>
              </a:rPr>
              <a:t> </a:t>
            </a:r>
            <a:r>
              <a:rPr lang="vi-VN" altLang="vi-VN" sz="2000" dirty="0">
                <a:latin typeface="Arial" panose="020B0604020202020204" pitchFamily="34" charset="0"/>
                <a:cs typeface="Arial" panose="020B0604020202020204" pitchFamily="34" charset="0"/>
                <a:sym typeface="Wingdings" panose="05000000000000000000" pitchFamily="2" charset="2"/>
              </a:rPr>
              <a:t>cần được xả bẩn khi ngã màu</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3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Dung dịch khử khuẩn, nước x</a:t>
            </a:r>
            <a:r>
              <a:rPr lang="en-US" altLang="vi-VN" sz="2000" dirty="0">
                <a:latin typeface="Arial" panose="020B0604020202020204" pitchFamily="34" charset="0"/>
                <a:cs typeface="Arial" panose="020B0604020202020204" pitchFamily="34" charset="0"/>
                <a:sym typeface="Wingdings" panose="05000000000000000000" pitchFamily="2" charset="2"/>
              </a:rPr>
              <a:t>ả</a:t>
            </a:r>
            <a:r>
              <a:rPr lang="vi-VN" altLang="vi-VN" sz="2000" dirty="0">
                <a:latin typeface="Arial" panose="020B0604020202020204" pitchFamily="34" charset="0"/>
                <a:cs typeface="Arial" panose="020B0604020202020204" pitchFamily="34" charset="0"/>
                <a:sym typeface="Wingdings" panose="05000000000000000000" pitchFamily="2" charset="2"/>
              </a:rPr>
              <a:t> bẩn cần thay khi ngã màu, đục dần</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3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Dụng cụ khử khuẩn để sử dụng cho lần sau: ngâm vào dung dịch khử khuẩn 0.05% trong 20 phút hoặc 0.1% trong 10 phút</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3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Cất giữ dụng cụ khử khuẩn xa tầm với của trẻ em</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p:txBody>
      </p:sp>
      <p:cxnSp>
        <p:nvCxnSpPr>
          <p:cNvPr id="4" name="Straight Connector 3">
            <a:extLst>
              <a:ext uri="{FF2B5EF4-FFF2-40B4-BE49-F238E27FC236}">
                <a16:creationId xmlns:a16="http://schemas.microsoft.com/office/drawing/2014/main" xmlns="" id="{6772E6EF-0530-4A0D-9067-894F49B67C47}"/>
              </a:ext>
            </a:extLst>
          </p:cNvPr>
          <p:cNvCxnSpPr/>
          <p:nvPr/>
        </p:nvCxnSpPr>
        <p:spPr>
          <a:xfrm>
            <a:off x="4647010" y="1665289"/>
            <a:ext cx="40481" cy="4967287"/>
          </a:xfrm>
          <a:prstGeom prst="line">
            <a:avLst/>
          </a:prstGeom>
          <a:ln w="28575">
            <a:solidFill>
              <a:schemeClr val="accent1">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03558270"/>
      </p:ext>
    </p:extLst>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 3">
            <a:extLst>
              <a:ext uri="{FF2B5EF4-FFF2-40B4-BE49-F238E27FC236}">
                <a16:creationId xmlns:a16="http://schemas.microsoft.com/office/drawing/2014/main" xmlns="" id="{85AA5ADF-04F7-42B4-9BAD-C46AF88B5447}"/>
              </a:ext>
            </a:extLst>
          </p:cNvPr>
          <p:cNvSpPr/>
          <p:nvPr/>
        </p:nvSpPr>
        <p:spPr>
          <a:xfrm>
            <a:off x="0" y="274638"/>
            <a:ext cx="8191500" cy="76200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400" b="1">
                <a:solidFill>
                  <a:schemeClr val="bg1"/>
                </a:solidFill>
                <a:latin typeface="Arial" panose="020B0604020202020204" pitchFamily="34" charset="0"/>
                <a:cs typeface="Arial" panose="020B0604020202020204" pitchFamily="34" charset="0"/>
              </a:rPr>
              <a:t>Ý kiến và giải đáp thắc mắc </a:t>
            </a:r>
          </a:p>
        </p:txBody>
      </p:sp>
      <p:pic>
        <p:nvPicPr>
          <p:cNvPr id="50179" name="Picture 4">
            <a:extLst>
              <a:ext uri="{FF2B5EF4-FFF2-40B4-BE49-F238E27FC236}">
                <a16:creationId xmlns:a16="http://schemas.microsoft.com/office/drawing/2014/main" xmlns="" id="{E5E1120E-37F5-4259-8201-29BA4108CFAE}"/>
              </a:ext>
            </a:extLst>
          </p:cNvPr>
          <p:cNvPicPr>
            <a:picLocks noChangeAspect="1"/>
          </p:cNvPicPr>
          <p:nvPr/>
        </p:nvPicPr>
        <p:blipFill>
          <a:blip r:embed="rId2">
            <a:extLst>
              <a:ext uri="{28A0092B-C50C-407E-A947-70E740481C1C}">
                <a14:useLocalDpi xmlns:a14="http://schemas.microsoft.com/office/drawing/2010/main" xmlns="" val="0"/>
              </a:ext>
            </a:extLst>
          </a:blip>
          <a:srcRect l="28574" t="12140" r="28043" b="41692"/>
          <a:stretch>
            <a:fillRect/>
          </a:stretch>
        </p:blipFill>
        <p:spPr bwMode="auto">
          <a:xfrm>
            <a:off x="2980135" y="1528763"/>
            <a:ext cx="3509963" cy="4978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2356628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49421B81-80DA-494B-A0EA-01BC725C916D}"/>
              </a:ext>
            </a:extLst>
          </p:cNvPr>
          <p:cNvSpPr>
            <a:spLocks noGrp="1"/>
          </p:cNvSpPr>
          <p:nvPr>
            <p:ph type="body" sz="quarter" idx="10"/>
          </p:nvPr>
        </p:nvSpPr>
        <p:spPr>
          <a:xfrm>
            <a:off x="2771800" y="2420888"/>
            <a:ext cx="5198362" cy="2142746"/>
          </a:xfrm>
        </p:spPr>
        <p:txBody>
          <a:bodyPr rtlCol="0">
            <a:noAutofit/>
          </a:bodyPr>
          <a:lstStyle/>
          <a:p>
            <a:pPr algn="ctr" fontAlgn="auto">
              <a:spcAft>
                <a:spcPts val="0"/>
              </a:spcAft>
              <a:defRPr/>
            </a:pPr>
            <a:r>
              <a:rPr lang="en-US" altLang="ko-KR" sz="4400" spc="50" dirty="0">
                <a:ln w="0">
                  <a:solidFill>
                    <a:schemeClr val="accent1">
                      <a:lumMod val="50000"/>
                    </a:schemeClr>
                  </a:solidFill>
                </a:ln>
                <a:solidFill>
                  <a:schemeClr val="accent1">
                    <a:lumMod val="50000"/>
                  </a:schemeClr>
                </a:solidFill>
                <a:effectLst>
                  <a:innerShdw blurRad="63500" dist="50800" dir="13500000">
                    <a:srgbClr val="000000">
                      <a:alpha val="50000"/>
                    </a:srgbClr>
                  </a:innerShdw>
                </a:effectLst>
                <a:latin typeface="Arial" panose="020B0604020202020204" pitchFamily="34" charset="0"/>
              </a:rPr>
              <a:t>CÁM ƠN QUÝ VỊ</a:t>
            </a:r>
          </a:p>
          <a:p>
            <a:pPr algn="ctr" fontAlgn="auto">
              <a:spcAft>
                <a:spcPts val="0"/>
              </a:spcAft>
              <a:defRPr/>
            </a:pPr>
            <a:r>
              <a:rPr lang="en-US" altLang="ko-KR" sz="4400" spc="50" dirty="0">
                <a:ln w="0">
                  <a:solidFill>
                    <a:schemeClr val="accent1">
                      <a:lumMod val="50000"/>
                    </a:schemeClr>
                  </a:solidFill>
                </a:ln>
                <a:solidFill>
                  <a:schemeClr val="accent1">
                    <a:lumMod val="50000"/>
                  </a:schemeClr>
                </a:solidFill>
                <a:effectLst>
                  <a:innerShdw blurRad="63500" dist="50800" dir="13500000">
                    <a:srgbClr val="000000">
                      <a:alpha val="50000"/>
                    </a:srgbClr>
                  </a:innerShdw>
                </a:effectLst>
                <a:latin typeface="Arial" panose="020B0604020202020204" pitchFamily="34" charset="0"/>
              </a:rPr>
              <a:t>ĐÃ LẮNG NGHE</a:t>
            </a:r>
          </a:p>
        </p:txBody>
      </p:sp>
    </p:spTree>
    <p:extLst>
      <p:ext uri="{BB962C8B-B14F-4D97-AF65-F5344CB8AC3E}">
        <p14:creationId xmlns:p14="http://schemas.microsoft.com/office/powerpoint/2010/main" xmlns="" val="1617409191"/>
      </p:ext>
    </p:extLst>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232" y="381004"/>
            <a:ext cx="8582167" cy="792163"/>
          </a:xfrm>
        </p:spPr>
        <p:txBody>
          <a:bodyPr>
            <a:noAutofit/>
          </a:bodyPr>
          <a:lstStyle/>
          <a:p>
            <a:pPr algn="l"/>
            <a:r>
              <a:rPr lang="en-US" sz="2800" b="1" dirty="0">
                <a:solidFill>
                  <a:schemeClr val="tx2">
                    <a:lumMod val="60000"/>
                    <a:lumOff val="40000"/>
                  </a:schemeClr>
                </a:solidFill>
                <a:latin typeface="Arial (Body)"/>
                <a:cs typeface="Times New Roman" pitchFamily="18" charset="0"/>
              </a:rPr>
              <a:t>ĐIỀU CHỈNH ĐỊNH NGHĨA CA BỆNH COVID 19</a:t>
            </a:r>
            <a:endParaRPr lang="en-US" sz="2800" dirty="0">
              <a:solidFill>
                <a:schemeClr val="tx2">
                  <a:lumMod val="60000"/>
                  <a:lumOff val="40000"/>
                </a:schemeClr>
              </a:solidFill>
              <a:latin typeface="Arial (Body)"/>
            </a:endParaRPr>
          </a:p>
        </p:txBody>
      </p:sp>
      <p:sp>
        <p:nvSpPr>
          <p:cNvPr id="4" name="TextBox 3"/>
          <p:cNvSpPr txBox="1"/>
          <p:nvPr/>
        </p:nvSpPr>
        <p:spPr>
          <a:xfrm>
            <a:off x="326222" y="1349838"/>
            <a:ext cx="8050097" cy="714811"/>
          </a:xfrm>
          <a:prstGeom prst="rect">
            <a:avLst/>
          </a:prstGeom>
          <a:noFill/>
        </p:spPr>
        <p:txBody>
          <a:bodyPr wrap="square" rtlCol="0">
            <a:spAutoFit/>
          </a:bodyPr>
          <a:lstStyle/>
          <a:p>
            <a:pPr algn="just">
              <a:lnSpc>
                <a:spcPct val="200000"/>
              </a:lnSpc>
            </a:pP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11042/BYT-KCB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29/12/2021</a:t>
            </a:r>
          </a:p>
        </p:txBody>
      </p:sp>
      <p:sp>
        <p:nvSpPr>
          <p:cNvPr id="5" name="TextBox 4"/>
          <p:cNvSpPr txBox="1"/>
          <p:nvPr/>
        </p:nvSpPr>
        <p:spPr>
          <a:xfrm>
            <a:off x="464024" y="2362203"/>
            <a:ext cx="7924800" cy="2954655"/>
          </a:xfrm>
          <a:prstGeom prst="rect">
            <a:avLst/>
          </a:prstGeom>
          <a:noFill/>
        </p:spPr>
        <p:txBody>
          <a:bodyPr wrap="square" rtlCol="0">
            <a:spAutoFit/>
          </a:bodyPr>
          <a:lstStyle/>
          <a:p>
            <a:pPr marL="342900" indent="-342900">
              <a:lnSpc>
                <a:spcPct val="150000"/>
              </a:lnSpc>
              <a:buAutoNum type="alphaUcPeriod"/>
            </a:pPr>
            <a:r>
              <a:rPr lang="en-US" sz="2000" b="1" dirty="0" smtClean="0">
                <a:latin typeface="Times New Roman" pitchFamily="18" charset="0"/>
                <a:cs typeface="Times New Roman" pitchFamily="18" charset="0"/>
              </a:rPr>
              <a:t>CA BỆNH NGHI NGỜ</a:t>
            </a:r>
          </a:p>
          <a:p>
            <a:pPr marL="457200" indent="-457200">
              <a:lnSpc>
                <a:spcPct val="150000"/>
              </a:lnSpc>
              <a:buAutoNum type="arabicPeriod"/>
            </a:pPr>
            <a:r>
              <a:rPr lang="en-US" sz="2000" dirty="0" err="1" smtClean="0">
                <a:latin typeface="Times New Roman" pitchFamily="18" charset="0"/>
                <a:cs typeface="Times New Roman" pitchFamily="18" charset="0"/>
              </a:rPr>
              <a:t>Tiếp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xúc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gần</a:t>
            </a:r>
            <a:r>
              <a:rPr lang="en-US" sz="2000" dirty="0" smtClean="0">
                <a:latin typeface="Times New Roman" pitchFamily="18" charset="0"/>
                <a:cs typeface="Times New Roman" pitchFamily="18" charset="0"/>
              </a:rPr>
              <a:t> (F1)</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có</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ít</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2 </a:t>
            </a:r>
            <a:r>
              <a:rPr lang="en-US" sz="2000" dirty="0" err="1">
                <a:latin typeface="Times New Roman" pitchFamily="18" charset="0"/>
                <a:cs typeface="Times New Roman" pitchFamily="18" charset="0"/>
              </a:rPr>
              <a:t>triệu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lâm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sàng</a:t>
            </a:r>
            <a:r>
              <a:rPr lang="en-US" sz="2000" dirty="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marL="457200" indent="-457200">
              <a:lnSpc>
                <a:spcPct val="150000"/>
              </a:lnSpc>
              <a:buAutoNum type="arabicPeriod"/>
            </a:pPr>
            <a:r>
              <a:rPr lang="en-US" sz="2000" dirty="0" err="1" smtClean="0">
                <a:latin typeface="Times New Roman" pitchFamily="18" charset="0"/>
                <a:cs typeface="Times New Roman" pitchFamily="18" charset="0"/>
              </a:rPr>
              <a:t>Có</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yếu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tố</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dịch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tễ</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không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gồm</a:t>
            </a:r>
            <a:r>
              <a:rPr lang="en-US" sz="2000" dirty="0" smtClean="0">
                <a:latin typeface="Times New Roman" pitchFamily="18" charset="0"/>
                <a:cs typeface="Times New Roman" pitchFamily="18" charset="0"/>
              </a:rPr>
              <a:t> F1) </a:t>
            </a:r>
            <a:r>
              <a:rPr lang="en-US" sz="2000" dirty="0" err="1" smtClean="0">
                <a:latin typeface="Times New Roman" pitchFamily="18" charset="0"/>
                <a:cs typeface="Times New Roman" pitchFamily="18" charset="0"/>
              </a:rPr>
              <a:t>và</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2 </a:t>
            </a:r>
            <a:r>
              <a:rPr lang="en-US" sz="2000" dirty="0" err="1">
                <a:latin typeface="Times New Roman" pitchFamily="18" charset="0"/>
                <a:cs typeface="Times New Roman" pitchFamily="18" charset="0"/>
              </a:rPr>
              <a:t>triệu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lâm</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sàng</a:t>
            </a:r>
            <a:endParaRPr lang="en-US" sz="2000" dirty="0" smtClean="0">
              <a:latin typeface="Times New Roman" pitchFamily="18" charset="0"/>
              <a:cs typeface="Times New Roman" pitchFamily="18" charset="0"/>
            </a:endParaRPr>
          </a:p>
          <a:p>
            <a:pPr marL="457200" indent="-457200">
              <a:lnSpc>
                <a:spcPct val="150000"/>
              </a:lnSpc>
              <a:buAutoNum type="arabicPeriod"/>
            </a:pPr>
            <a:r>
              <a:rPr lang="en-US" sz="2000" dirty="0" err="1">
                <a:latin typeface="Times New Roman" pitchFamily="18" charset="0"/>
                <a:cs typeface="Times New Roman" pitchFamily="18" charset="0"/>
              </a:rPr>
              <a:t>D</a:t>
            </a:r>
            <a:r>
              <a:rPr lang="en-US" sz="2000" dirty="0" err="1" smtClean="0">
                <a:latin typeface="Times New Roman" pitchFamily="18" charset="0"/>
                <a:cs typeface="Times New Roman" pitchFamily="18" charset="0"/>
              </a:rPr>
              <a:t>ương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tính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xét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nghiệm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nhanh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kháng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nguyên</a:t>
            </a:r>
            <a:endParaRPr lang="en-US" sz="2000" dirty="0" smtClean="0">
              <a:latin typeface="Times New Roman" pitchFamily="18" charset="0"/>
              <a:cs typeface="Times New Roman" pitchFamily="18" charset="0"/>
            </a:endParaRPr>
          </a:p>
          <a:p>
            <a:pPr marL="457200" indent="-457200">
              <a:lnSpc>
                <a:spcPct val="150000"/>
              </a:lnSpc>
              <a:buAutoNum type="arabicPeriod"/>
            </a:pPr>
            <a:endParaRPr lang="en-US" sz="2400" dirty="0" smtClean="0">
              <a:latin typeface="Arial (Body)"/>
              <a:cs typeface="Times New Roman" pitchFamily="18" charset="0"/>
            </a:endParaRPr>
          </a:p>
        </p:txBody>
      </p:sp>
    </p:spTree>
    <p:extLst>
      <p:ext uri="{BB962C8B-B14F-4D97-AF65-F5344CB8AC3E}">
        <p14:creationId xmlns:p14="http://schemas.microsoft.com/office/powerpoint/2010/main" xmlns="" val="575340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7545" y="260648"/>
            <a:ext cx="8477434" cy="5386090"/>
          </a:xfrm>
          <a:prstGeom prst="rect">
            <a:avLst/>
          </a:prstGeom>
          <a:noFill/>
        </p:spPr>
        <p:txBody>
          <a:bodyPr wrap="square" rtlCol="0">
            <a:spAutoFit/>
          </a:bodyPr>
          <a:lstStyle/>
          <a:p>
            <a:endParaRPr lang="en-US" sz="2400" b="1" dirty="0" smtClean="0">
              <a:solidFill>
                <a:schemeClr val="accent6">
                  <a:lumMod val="75000"/>
                </a:schemeClr>
              </a:solidFill>
              <a:latin typeface="Arial (Body)"/>
              <a:cs typeface="Times New Roman" pitchFamily="18" charset="0"/>
            </a:endParaRPr>
          </a:p>
          <a:p>
            <a:endParaRPr lang="en-US" sz="2400" b="1" dirty="0">
              <a:solidFill>
                <a:schemeClr val="accent6">
                  <a:lumMod val="75000"/>
                </a:schemeClr>
              </a:solidFill>
              <a:latin typeface="Arial (Body)"/>
              <a:cs typeface="Times New Roman" pitchFamily="18" charset="0"/>
            </a:endParaRPr>
          </a:p>
          <a:p>
            <a:r>
              <a:rPr lang="en-US" sz="2400" b="1" dirty="0" smtClean="0">
                <a:solidFill>
                  <a:schemeClr val="accent6">
                    <a:lumMod val="75000"/>
                  </a:schemeClr>
                </a:solidFill>
                <a:latin typeface="Arial (Body)"/>
                <a:cs typeface="Times New Roman" pitchFamily="18" charset="0"/>
              </a:rPr>
              <a:t>Test </a:t>
            </a:r>
            <a:r>
              <a:rPr lang="en-US" sz="2400" b="1" dirty="0" err="1" smtClean="0">
                <a:solidFill>
                  <a:schemeClr val="accent6">
                    <a:lumMod val="75000"/>
                  </a:schemeClr>
                </a:solidFill>
                <a:latin typeface="Arial (Body)"/>
                <a:cs typeface="Times New Roman" pitchFamily="18" charset="0"/>
              </a:rPr>
              <a:t>nhanh</a:t>
            </a:r>
            <a:r>
              <a:rPr lang="en-US" sz="2400" b="1" dirty="0" smtClean="0">
                <a:solidFill>
                  <a:schemeClr val="accent6">
                    <a:lumMod val="75000"/>
                  </a:schemeClr>
                </a:solidFill>
                <a:latin typeface="Arial (Body)"/>
                <a:cs typeface="Times New Roman" pitchFamily="18" charset="0"/>
              </a:rPr>
              <a:t> </a:t>
            </a:r>
            <a:r>
              <a:rPr lang="en-US" sz="2400" b="1" dirty="0" err="1" smtClean="0">
                <a:solidFill>
                  <a:schemeClr val="accent6">
                    <a:lumMod val="75000"/>
                  </a:schemeClr>
                </a:solidFill>
                <a:latin typeface="Arial (Body)"/>
                <a:cs typeface="Times New Roman" pitchFamily="18" charset="0"/>
              </a:rPr>
              <a:t>dương</a:t>
            </a:r>
            <a:r>
              <a:rPr lang="en-US" sz="2400" b="1" dirty="0" smtClean="0">
                <a:solidFill>
                  <a:schemeClr val="accent6">
                    <a:lumMod val="75000"/>
                  </a:schemeClr>
                </a:solidFill>
                <a:latin typeface="Arial (Body)"/>
                <a:cs typeface="Times New Roman" pitchFamily="18" charset="0"/>
              </a:rPr>
              <a:t> </a:t>
            </a:r>
            <a:r>
              <a:rPr lang="en-US" sz="2400" b="1" dirty="0" err="1" smtClean="0">
                <a:solidFill>
                  <a:schemeClr val="accent6">
                    <a:lumMod val="75000"/>
                  </a:schemeClr>
                </a:solidFill>
                <a:latin typeface="Arial (Body)"/>
                <a:cs typeface="Times New Roman" pitchFamily="18" charset="0"/>
              </a:rPr>
              <a:t>tính</a:t>
            </a:r>
            <a:r>
              <a:rPr lang="en-US" sz="2400" b="1" dirty="0" smtClean="0">
                <a:solidFill>
                  <a:schemeClr val="accent6">
                    <a:lumMod val="75000"/>
                  </a:schemeClr>
                </a:solidFill>
                <a:latin typeface="Arial (Body)"/>
                <a:cs typeface="Times New Roman" pitchFamily="18" charset="0"/>
              </a:rPr>
              <a:t> </a:t>
            </a:r>
            <a:r>
              <a:rPr lang="en-US" sz="2400" b="1" dirty="0" err="1" smtClean="0">
                <a:solidFill>
                  <a:schemeClr val="accent6">
                    <a:lumMod val="75000"/>
                  </a:schemeClr>
                </a:solidFill>
                <a:latin typeface="Arial (Body)"/>
                <a:cs typeface="Times New Roman" pitchFamily="18" charset="0"/>
              </a:rPr>
              <a:t>và</a:t>
            </a:r>
            <a:r>
              <a:rPr lang="en-US" sz="2400" b="1" dirty="0" smtClean="0">
                <a:solidFill>
                  <a:schemeClr val="accent6">
                    <a:lumMod val="75000"/>
                  </a:schemeClr>
                </a:solidFill>
                <a:latin typeface="Arial (Body)"/>
                <a:cs typeface="Times New Roman" pitchFamily="18" charset="0"/>
              </a:rPr>
              <a:t> </a:t>
            </a:r>
            <a:r>
              <a:rPr lang="en-US" sz="2400" b="1" dirty="0" err="1" smtClean="0">
                <a:solidFill>
                  <a:schemeClr val="accent6">
                    <a:lumMod val="75000"/>
                  </a:schemeClr>
                </a:solidFill>
                <a:latin typeface="Arial (Body)"/>
                <a:cs typeface="Times New Roman" pitchFamily="18" charset="0"/>
              </a:rPr>
              <a:t>ca</a:t>
            </a:r>
            <a:r>
              <a:rPr lang="en-US" sz="2400" b="1" dirty="0" smtClean="0">
                <a:solidFill>
                  <a:schemeClr val="accent6">
                    <a:lumMod val="75000"/>
                  </a:schemeClr>
                </a:solidFill>
                <a:latin typeface="Arial (Body)"/>
                <a:cs typeface="Times New Roman" pitchFamily="18" charset="0"/>
              </a:rPr>
              <a:t> </a:t>
            </a:r>
            <a:r>
              <a:rPr lang="en-US" sz="2400" b="1" dirty="0" err="1" smtClean="0">
                <a:solidFill>
                  <a:schemeClr val="accent6">
                    <a:lumMod val="75000"/>
                  </a:schemeClr>
                </a:solidFill>
                <a:latin typeface="Arial (Body)"/>
                <a:cs typeface="Times New Roman" pitchFamily="18" charset="0"/>
              </a:rPr>
              <a:t>nghi</a:t>
            </a:r>
            <a:r>
              <a:rPr lang="en-US" sz="2400" b="1" dirty="0" smtClean="0">
                <a:solidFill>
                  <a:schemeClr val="accent6">
                    <a:lumMod val="75000"/>
                  </a:schemeClr>
                </a:solidFill>
                <a:latin typeface="Arial (Body)"/>
                <a:cs typeface="Times New Roman" pitchFamily="18" charset="0"/>
              </a:rPr>
              <a:t> </a:t>
            </a:r>
            <a:r>
              <a:rPr lang="en-US" sz="2400" b="1" dirty="0" err="1" smtClean="0">
                <a:solidFill>
                  <a:schemeClr val="accent6">
                    <a:lumMod val="75000"/>
                  </a:schemeClr>
                </a:solidFill>
                <a:latin typeface="Arial (Body)"/>
                <a:cs typeface="Times New Roman" pitchFamily="18" charset="0"/>
              </a:rPr>
              <a:t>ngờ</a:t>
            </a:r>
            <a:endParaRPr lang="en-US" sz="2400" b="1" dirty="0" smtClean="0">
              <a:solidFill>
                <a:schemeClr val="accent6">
                  <a:lumMod val="75000"/>
                </a:schemeClr>
              </a:solidFill>
              <a:latin typeface="Arial (Body)"/>
              <a:cs typeface="Times New Roman" pitchFamily="18" charset="0"/>
            </a:endParaRPr>
          </a:p>
          <a:p>
            <a:endParaRPr lang="en-US" sz="2000" b="1" dirty="0" smtClean="0">
              <a:solidFill>
                <a:schemeClr val="accent6">
                  <a:lumMod val="75000"/>
                </a:schemeClr>
              </a:solidFill>
              <a:latin typeface="Arial (Body)"/>
              <a:cs typeface="Times New Roman" pitchFamily="18" charset="0"/>
            </a:endParaRPr>
          </a:p>
          <a:p>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Định</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nghĩa</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ca</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nghi</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nhiễm</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khi</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có</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ít</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nhất</a:t>
            </a:r>
            <a:r>
              <a:rPr lang="en-US" sz="2100" i="1" dirty="0" smtClean="0">
                <a:latin typeface="Times New Roman" pitchFamily="18" charset="0"/>
                <a:cs typeface="Times New Roman" pitchFamily="18" charset="0"/>
              </a:rPr>
              <a:t> 2 </a:t>
            </a:r>
            <a:r>
              <a:rPr lang="en-US" sz="2100" i="1" dirty="0" err="1" smtClean="0">
                <a:latin typeface="Times New Roman" pitchFamily="18" charset="0"/>
                <a:cs typeface="Times New Roman" pitchFamily="18" charset="0"/>
              </a:rPr>
              <a:t>trong</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số</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các</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biểu</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hiện</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lâm</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sàng</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sốt</a:t>
            </a:r>
            <a:r>
              <a:rPr lang="en-US" sz="2100" i="1" dirty="0" smtClean="0">
                <a:latin typeface="Times New Roman" pitchFamily="18" charset="0"/>
                <a:cs typeface="Times New Roman" pitchFamily="18" charset="0"/>
              </a:rPr>
              <a:t>; ho; </a:t>
            </a:r>
            <a:r>
              <a:rPr lang="en-US" sz="2100" i="1" dirty="0" err="1" smtClean="0">
                <a:latin typeface="Times New Roman" pitchFamily="18" charset="0"/>
                <a:cs typeface="Times New Roman" pitchFamily="18" charset="0"/>
              </a:rPr>
              <a:t>đau</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họng</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chảy</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nước</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mũi</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nghẹt</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mũi</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đau</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người</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mệt</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mỏi</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ớn</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lạnh</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giảm</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hoặc</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mất</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vị</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giác</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giảm</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hoặc</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mất</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khứu</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giác</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đau</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nhức</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đầu</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tiêu</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chảy</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khó</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thở</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viêm</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đường</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hô</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hấp</a:t>
            </a:r>
            <a:r>
              <a:rPr lang="en-US" sz="2100" i="1" dirty="0" smtClean="0">
                <a:latin typeface="Times New Roman" pitchFamily="18" charset="0"/>
                <a:cs typeface="Times New Roman" pitchFamily="18" charset="0"/>
              </a:rPr>
              <a:t>.</a:t>
            </a:r>
          </a:p>
          <a:p>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Là</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người</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có</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kết</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quả</a:t>
            </a:r>
            <a:r>
              <a:rPr lang="en-US" sz="2100" dirty="0" smtClean="0">
                <a:latin typeface="Times New Roman" pitchFamily="18" charset="0"/>
                <a:cs typeface="Times New Roman" pitchFamily="18" charset="0"/>
              </a:rPr>
              <a:t> XN </a:t>
            </a:r>
            <a:r>
              <a:rPr lang="en-US" sz="2100" dirty="0" err="1" smtClean="0">
                <a:latin typeface="Times New Roman" pitchFamily="18" charset="0"/>
                <a:cs typeface="Times New Roman" pitchFamily="18" charset="0"/>
              </a:rPr>
              <a:t>nhanh</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kháng</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nguyên</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dương</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tính</a:t>
            </a:r>
            <a:r>
              <a:rPr lang="en-US" sz="2100" dirty="0" smtClean="0">
                <a:latin typeface="Times New Roman" pitchFamily="18" charset="0"/>
                <a:cs typeface="Times New Roman" pitchFamily="18" charset="0"/>
              </a:rPr>
              <a:t> 02 </a:t>
            </a:r>
            <a:r>
              <a:rPr lang="en-US" sz="2100" dirty="0" err="1" smtClean="0">
                <a:latin typeface="Times New Roman" pitchFamily="18" charset="0"/>
                <a:cs typeface="Times New Roman" pitchFamily="18" charset="0"/>
              </a:rPr>
              <a:t>lần</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liên</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tiếp</a:t>
            </a:r>
            <a:r>
              <a:rPr lang="en-US" sz="2100" dirty="0" smtClean="0">
                <a:latin typeface="Times New Roman" pitchFamily="18" charset="0"/>
                <a:cs typeface="Times New Roman" pitchFamily="18" charset="0"/>
              </a:rPr>
              <a:t> (XN </a:t>
            </a:r>
            <a:r>
              <a:rPr lang="en-US" sz="2100" dirty="0" err="1" smtClean="0">
                <a:latin typeface="Times New Roman" pitchFamily="18" charset="0"/>
                <a:cs typeface="Times New Roman" pitchFamily="18" charset="0"/>
              </a:rPr>
              <a:t>lần</a:t>
            </a:r>
            <a:r>
              <a:rPr lang="en-US" sz="2100" dirty="0" smtClean="0">
                <a:latin typeface="Times New Roman" pitchFamily="18" charset="0"/>
                <a:cs typeface="Times New Roman" pitchFamily="18" charset="0"/>
              </a:rPr>
              <a:t> 2 </a:t>
            </a:r>
            <a:r>
              <a:rPr lang="en-US" sz="2100" dirty="0" err="1" smtClean="0">
                <a:latin typeface="Times New Roman" pitchFamily="18" charset="0"/>
                <a:cs typeface="Times New Roman" pitchFamily="18" charset="0"/>
              </a:rPr>
              <a:t>trong</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vòng</a:t>
            </a:r>
            <a:r>
              <a:rPr lang="en-US" sz="2100" dirty="0" smtClean="0">
                <a:latin typeface="Times New Roman" pitchFamily="18" charset="0"/>
                <a:cs typeface="Times New Roman" pitchFamily="18" charset="0"/>
              </a:rPr>
              <a:t> 8 </a:t>
            </a:r>
            <a:r>
              <a:rPr lang="en-US" sz="2100" dirty="0" err="1" smtClean="0">
                <a:latin typeface="Times New Roman" pitchFamily="18" charset="0"/>
                <a:cs typeface="Times New Roman" pitchFamily="18" charset="0"/>
              </a:rPr>
              <a:t>giờ</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kể</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từ</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khi</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có</a:t>
            </a:r>
            <a:r>
              <a:rPr lang="en-US" sz="2100" dirty="0" smtClean="0">
                <a:latin typeface="Times New Roman" pitchFamily="18" charset="0"/>
                <a:cs typeface="Times New Roman" pitchFamily="18" charset="0"/>
              </a:rPr>
              <a:t> KQ XN </a:t>
            </a:r>
            <a:r>
              <a:rPr lang="en-US" sz="2100" dirty="0" err="1" smtClean="0">
                <a:latin typeface="Times New Roman" pitchFamily="18" charset="0"/>
                <a:cs typeface="Times New Roman" pitchFamily="18" charset="0"/>
              </a:rPr>
              <a:t>lần</a:t>
            </a:r>
            <a:r>
              <a:rPr lang="en-US" sz="2100" dirty="0" smtClean="0">
                <a:latin typeface="Times New Roman" pitchFamily="18" charset="0"/>
                <a:cs typeface="Times New Roman" pitchFamily="18" charset="0"/>
              </a:rPr>
              <a:t> 1) </a:t>
            </a:r>
            <a:r>
              <a:rPr lang="en-US" sz="2100" dirty="0" err="1" smtClean="0">
                <a:latin typeface="Times New Roman" pitchFamily="18" charset="0"/>
                <a:cs typeface="Times New Roman" pitchFamily="18" charset="0"/>
              </a:rPr>
              <a:t>với</a:t>
            </a:r>
            <a:r>
              <a:rPr lang="en-US" sz="2100" dirty="0" smtClean="0">
                <a:latin typeface="Times New Roman" pitchFamily="18" charset="0"/>
                <a:cs typeface="Times New Roman" pitchFamily="18" charset="0"/>
              </a:rPr>
              <a:t> SARS-COV-2 </a:t>
            </a:r>
            <a:r>
              <a:rPr lang="en-US" sz="2100" dirty="0" err="1" smtClean="0">
                <a:latin typeface="Times New Roman" pitchFamily="18" charset="0"/>
                <a:cs typeface="Times New Roman" pitchFamily="18" charset="0"/>
              </a:rPr>
              <a:t>và</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có</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yếu</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tố</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dịch</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tễ</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Trường</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hợp</a:t>
            </a:r>
            <a:r>
              <a:rPr lang="en-US" sz="2100" dirty="0" smtClean="0">
                <a:latin typeface="Times New Roman" pitchFamily="18" charset="0"/>
                <a:cs typeface="Times New Roman" pitchFamily="18" charset="0"/>
              </a:rPr>
              <a:t> XN </a:t>
            </a:r>
            <a:r>
              <a:rPr lang="en-US" sz="2100" dirty="0" err="1" smtClean="0">
                <a:latin typeface="Times New Roman" pitchFamily="18" charset="0"/>
                <a:cs typeface="Times New Roman" pitchFamily="18" charset="0"/>
              </a:rPr>
              <a:t>nhanh</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kháng</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nguyên</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lần</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thứ</a:t>
            </a:r>
            <a:r>
              <a:rPr lang="en-US" sz="2100" dirty="0" smtClean="0">
                <a:latin typeface="Times New Roman" pitchFamily="18" charset="0"/>
                <a:cs typeface="Times New Roman" pitchFamily="18" charset="0"/>
              </a:rPr>
              <a:t> 2 </a:t>
            </a:r>
            <a:r>
              <a:rPr lang="en-US" sz="2100" dirty="0" err="1" smtClean="0">
                <a:latin typeface="Times New Roman" pitchFamily="18" charset="0"/>
                <a:cs typeface="Times New Roman" pitchFamily="18" charset="0"/>
              </a:rPr>
              <a:t>âm</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tính</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thì</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cần</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phải</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có</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xét</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nghiệm</a:t>
            </a:r>
            <a:r>
              <a:rPr lang="en-US" sz="2100" dirty="0" smtClean="0">
                <a:latin typeface="Times New Roman" pitchFamily="18" charset="0"/>
                <a:cs typeface="Times New Roman" pitchFamily="18" charset="0"/>
              </a:rPr>
              <a:t> RT-PCR </a:t>
            </a:r>
            <a:r>
              <a:rPr lang="en-US" sz="2100" dirty="0" err="1" smtClean="0">
                <a:latin typeface="Times New Roman" pitchFamily="18" charset="0"/>
                <a:cs typeface="Times New Roman" pitchFamily="18" charset="0"/>
              </a:rPr>
              <a:t>để</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khẳng</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định</a:t>
            </a:r>
            <a:r>
              <a:rPr lang="en-US" sz="2100" dirty="0" smtClean="0">
                <a:latin typeface="Times New Roman" pitchFamily="18" charset="0"/>
                <a:cs typeface="Times New Roman" pitchFamily="18" charset="0"/>
              </a:rPr>
              <a:t>.</a:t>
            </a:r>
          </a:p>
          <a:p>
            <a:r>
              <a:rPr lang="en-US" sz="2100" b="1" dirty="0" err="1" smtClean="0">
                <a:latin typeface="Times New Roman" pitchFamily="18" charset="0"/>
                <a:cs typeface="Times New Roman" pitchFamily="18" charset="0"/>
              </a:rPr>
              <a:t>Lưu</a:t>
            </a:r>
            <a:r>
              <a:rPr lang="en-US" sz="2100" b="1"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ý</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Sinh</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phẩm</a:t>
            </a:r>
            <a:r>
              <a:rPr lang="en-US" sz="2100" dirty="0" smtClean="0">
                <a:latin typeface="Times New Roman" pitchFamily="18" charset="0"/>
                <a:cs typeface="Times New Roman" pitchFamily="18" charset="0"/>
              </a:rPr>
              <a:t> XN </a:t>
            </a:r>
            <a:r>
              <a:rPr lang="en-US" sz="2100" dirty="0" err="1" smtClean="0">
                <a:latin typeface="Times New Roman" pitchFamily="18" charset="0"/>
                <a:cs typeface="Times New Roman" pitchFamily="18" charset="0"/>
              </a:rPr>
              <a:t>nhanh</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kháng</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nguyên</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với</a:t>
            </a:r>
            <a:r>
              <a:rPr lang="en-US" sz="2100" dirty="0" smtClean="0">
                <a:latin typeface="Times New Roman" pitchFamily="18" charset="0"/>
                <a:cs typeface="Times New Roman" pitchFamily="18" charset="0"/>
              </a:rPr>
              <a:t> SARS-CoV-2 </a:t>
            </a:r>
            <a:r>
              <a:rPr lang="en-US" sz="2100" dirty="0" err="1" smtClean="0">
                <a:latin typeface="Times New Roman" pitchFamily="18" charset="0"/>
                <a:cs typeface="Times New Roman" pitchFamily="18" charset="0"/>
              </a:rPr>
              <a:t>phải</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thuộc</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danh</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mục</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được</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Bộ</a:t>
            </a:r>
            <a:r>
              <a:rPr lang="en-US" sz="2100" dirty="0" smtClean="0">
                <a:latin typeface="Times New Roman" pitchFamily="18" charset="0"/>
                <a:cs typeface="Times New Roman" pitchFamily="18" charset="0"/>
              </a:rPr>
              <a:t> Y </a:t>
            </a:r>
            <a:r>
              <a:rPr lang="en-US" sz="2100" dirty="0" err="1" smtClean="0">
                <a:latin typeface="Times New Roman" pitchFamily="18" charset="0"/>
                <a:cs typeface="Times New Roman" pitchFamily="18" charset="0"/>
              </a:rPr>
              <a:t>tế</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cấp</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phép</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Xét</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nghiệm</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nhanh</a:t>
            </a:r>
            <a:r>
              <a:rPr lang="en-US" sz="2100" dirty="0" smtClean="0">
                <a:latin typeface="Times New Roman" pitchFamily="18" charset="0"/>
                <a:cs typeface="Times New Roman" pitchFamily="18" charset="0"/>
              </a:rPr>
              <a:t> do </a:t>
            </a:r>
            <a:r>
              <a:rPr lang="en-US" sz="2100" dirty="0" err="1" smtClean="0">
                <a:latin typeface="Times New Roman" pitchFamily="18" charset="0"/>
                <a:cs typeface="Times New Roman" pitchFamily="18" charset="0"/>
              </a:rPr>
              <a:t>nhân</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viên</a:t>
            </a:r>
            <a:r>
              <a:rPr lang="en-US" sz="2100" dirty="0" smtClean="0">
                <a:latin typeface="Times New Roman" pitchFamily="18" charset="0"/>
                <a:cs typeface="Times New Roman" pitchFamily="18" charset="0"/>
              </a:rPr>
              <a:t> y </a:t>
            </a:r>
            <a:r>
              <a:rPr lang="en-US" sz="2100" dirty="0" err="1" smtClean="0">
                <a:latin typeface="Times New Roman" pitchFamily="18" charset="0"/>
                <a:cs typeface="Times New Roman" pitchFamily="18" charset="0"/>
              </a:rPr>
              <a:t>tế</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làm</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hoặc</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giám</a:t>
            </a:r>
            <a:r>
              <a:rPr lang="en-US" sz="2100" dirty="0" smtClean="0">
                <a:latin typeface="Times New Roman" pitchFamily="18" charset="0"/>
                <a:cs typeface="Times New Roman" pitchFamily="18" charset="0"/>
              </a:rPr>
              <a:t> </a:t>
            </a:r>
            <a:r>
              <a:rPr lang="en-US" sz="2100" dirty="0" err="1" smtClean="0">
                <a:latin typeface="Times New Roman" pitchFamily="18" charset="0"/>
                <a:cs typeface="Times New Roman" pitchFamily="18" charset="0"/>
              </a:rPr>
              <a:t>sát</a:t>
            </a:r>
            <a:endParaRPr lang="en-US" sz="2100" dirty="0">
              <a:latin typeface="Times New Roman" pitchFamily="18" charset="0"/>
              <a:cs typeface="Times New Roman" pitchFamily="18" charset="0"/>
            </a:endParaRPr>
          </a:p>
          <a:p>
            <a:pPr marL="342900" indent="-342900">
              <a:buFontTx/>
              <a:buChar char="-"/>
            </a:pPr>
            <a:endParaRPr lang="en-US" sz="21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761454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C85674AA-B195-4596-A500-596E6B0419F2}"/>
              </a:ext>
            </a:extLst>
          </p:cNvPr>
          <p:cNvSpPr/>
          <p:nvPr/>
        </p:nvSpPr>
        <p:spPr>
          <a:xfrm>
            <a:off x="0" y="2511426"/>
            <a:ext cx="8191500" cy="1419225"/>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600" b="1">
                <a:latin typeface="Arial" panose="020B0604020202020204" pitchFamily="34" charset="0"/>
                <a:cs typeface="Arial" panose="020B0604020202020204" pitchFamily="34" charset="0"/>
              </a:rPr>
              <a:t>I. CÁC BIỆN PHÁP AN TOÀN </a:t>
            </a:r>
          </a:p>
          <a:p>
            <a:pPr algn="ctr" eaLnBrk="1" fontAlgn="auto" hangingPunct="1">
              <a:spcBef>
                <a:spcPts val="0"/>
              </a:spcBef>
              <a:spcAft>
                <a:spcPts val="0"/>
              </a:spcAft>
              <a:defRPr/>
            </a:pPr>
            <a:r>
              <a:rPr lang="en-US" sz="3600" b="1">
                <a:latin typeface="Arial" panose="020B0604020202020204" pitchFamily="34" charset="0"/>
                <a:cs typeface="Arial" panose="020B0604020202020204" pitchFamily="34" charset="0"/>
              </a:rPr>
              <a:t>PHÒNG, CHỐNG DỊCH COVID-19</a:t>
            </a:r>
            <a:endParaRPr lang="en-US" sz="36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257001455"/>
      </p:ext>
    </p:extLst>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5">
            <a:extLst>
              <a:ext uri="{FF2B5EF4-FFF2-40B4-BE49-F238E27FC236}">
                <a16:creationId xmlns:a16="http://schemas.microsoft.com/office/drawing/2014/main" xmlns="" id="{C10C0D18-30E2-4A9C-AF4F-BD43021D7545}"/>
              </a:ext>
            </a:extLst>
          </p:cNvPr>
          <p:cNvSpPr/>
          <p:nvPr/>
        </p:nvSpPr>
        <p:spPr>
          <a:xfrm>
            <a:off x="0" y="395291"/>
            <a:ext cx="8191500" cy="738187"/>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vi-VN" sz="2400" b="1" dirty="0">
                <a:solidFill>
                  <a:schemeClr val="bg1"/>
                </a:solidFill>
                <a:cs typeface="Arial" panose="020B0604020202020204" pitchFamily="34" charset="0"/>
              </a:rPr>
              <a:t>1.Trước khi tổ chức lại hoạt động giáo dục trực tiếp</a:t>
            </a:r>
            <a:endParaRPr lang="en-US" sz="2400" b="1" dirty="0">
              <a:solidFill>
                <a:schemeClr val="bg1"/>
              </a:solidFill>
              <a:latin typeface="Arial" panose="020B0604020202020204" pitchFamily="34" charset="0"/>
              <a:cs typeface="Arial" panose="020B0604020202020204" pitchFamily="34" charset="0"/>
            </a:endParaRPr>
          </a:p>
        </p:txBody>
      </p:sp>
      <p:sp>
        <p:nvSpPr>
          <p:cNvPr id="15363" name="Rectangle 4">
            <a:extLst>
              <a:ext uri="{FF2B5EF4-FFF2-40B4-BE49-F238E27FC236}">
                <a16:creationId xmlns:a16="http://schemas.microsoft.com/office/drawing/2014/main" xmlns="" id="{6B7FACFB-CA63-468C-BD6D-1A889FDBC1A5}"/>
              </a:ext>
            </a:extLst>
          </p:cNvPr>
          <p:cNvSpPr>
            <a:spLocks noChangeArrowheads="1"/>
          </p:cNvSpPr>
          <p:nvPr/>
        </p:nvSpPr>
        <p:spPr bwMode="auto">
          <a:xfrm>
            <a:off x="208361" y="1298576"/>
            <a:ext cx="8297465" cy="46592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Tăng cường các biện pháp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thông khí cho phòng học</a:t>
            </a:r>
            <a:r>
              <a:rPr lang="vi-VN" altLang="vi-VN" sz="2000" dirty="0">
                <a:latin typeface="Arial" panose="020B0604020202020204" pitchFamily="34" charset="0"/>
                <a:cs typeface="Arial" panose="020B0604020202020204" pitchFamily="34" charset="0"/>
                <a:sym typeface="Wingdings" panose="05000000000000000000" pitchFamily="2" charset="2"/>
              </a:rPr>
              <a:t>, phòng làm việc</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Bố trí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phòng cách ly tạm thời</a:t>
            </a:r>
            <a:r>
              <a:rPr lang="vi-VN" altLang="vi-VN" sz="2000" dirty="0">
                <a:latin typeface="Arial" panose="020B0604020202020204" pitchFamily="34" charset="0"/>
                <a:cs typeface="Arial" panose="020B0604020202020204" pitchFamily="34" charset="0"/>
                <a:sym typeface="Wingdings" panose="05000000000000000000" pitchFamily="2" charset="2"/>
              </a:rPr>
              <a:t>, phòng y tế đảm bảo theo quy định</a:t>
            </a:r>
            <a:r>
              <a:rPr lang="en-US" altLang="vi-VN" sz="2000" dirty="0">
                <a:cs typeface="Arial" panose="020B0604020202020204" pitchFamily="34" charset="0"/>
                <a:sym typeface="Wingdings" panose="05000000000000000000" pitchFamily="2" charset="2"/>
              </a:rPr>
              <a:t>;</a:t>
            </a:r>
          </a:p>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Trang bị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cơ số sinh phẩm xét nghiệm </a:t>
            </a:r>
            <a:r>
              <a:rPr lang="vi-VN" altLang="vi-VN" sz="2000" dirty="0">
                <a:latin typeface="Arial" panose="020B0604020202020204" pitchFamily="34" charset="0"/>
                <a:cs typeface="Arial" panose="020B0604020202020204" pitchFamily="34" charset="0"/>
                <a:sym typeface="Wingdings" panose="05000000000000000000" pitchFamily="2" charset="2"/>
              </a:rPr>
              <a:t>nhanh kháng nguyên</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Thực hiện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vệ sinh, khử trùng</a:t>
            </a:r>
            <a:r>
              <a:rPr lang="vi-VN" altLang="vi-VN" sz="2000" dirty="0">
                <a:latin typeface="Arial" panose="020B0604020202020204" pitchFamily="34" charset="0"/>
                <a:cs typeface="Arial" panose="020B0604020202020204" pitchFamily="34" charset="0"/>
                <a:sym typeface="Wingdings" panose="05000000000000000000" pitchFamily="2" charset="2"/>
              </a:rPr>
              <a:t> trường, lớp, đồ dùng học tập và phương tiện đưa đón </a:t>
            </a:r>
            <a:r>
              <a:rPr lang="en-US" altLang="vi-VN" sz="2000" dirty="0">
                <a:cs typeface="Arial" panose="020B0604020202020204" pitchFamily="34" charset="0"/>
                <a:sym typeface="Wingdings" panose="05000000000000000000" pitchFamily="2" charset="2"/>
              </a:rPr>
              <a:t>HS </a:t>
            </a:r>
            <a:r>
              <a:rPr lang="vi-VN" altLang="vi-VN" sz="2000" dirty="0">
                <a:latin typeface="Arial" panose="020B0604020202020204" pitchFamily="34" charset="0"/>
                <a:cs typeface="Arial" panose="020B0604020202020204" pitchFamily="34" charset="0"/>
                <a:sym typeface="Wingdings" panose="05000000000000000000" pitchFamily="2" charset="2"/>
              </a:rPr>
              <a:t>(nếu có) theo đúng hướng dẫn</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en-US" altLang="vi-VN" sz="2000" dirty="0" err="1">
                <a:latin typeface="Arial" panose="020B0604020202020204" pitchFamily="34" charset="0"/>
                <a:cs typeface="Arial" panose="020B0604020202020204" pitchFamily="34" charset="0"/>
                <a:sym typeface="Wingdings" panose="05000000000000000000" pitchFamily="2" charset="2"/>
              </a:rPr>
              <a:t>Học</a:t>
            </a:r>
            <a:r>
              <a:rPr lang="en-US" altLang="vi-VN" sz="2000" dirty="0">
                <a:latin typeface="Arial" panose="020B0604020202020204" pitchFamily="34" charset="0"/>
                <a:cs typeface="Arial" panose="020B0604020202020204" pitchFamily="34" charset="0"/>
                <a:sym typeface="Wingdings" panose="05000000000000000000" pitchFamily="2" charset="2"/>
              </a:rPr>
              <a:t> </a:t>
            </a:r>
            <a:r>
              <a:rPr lang="en-US" altLang="vi-VN" sz="2000" dirty="0" err="1">
                <a:latin typeface="Arial" panose="020B0604020202020204" pitchFamily="34" charset="0"/>
                <a:cs typeface="Arial" panose="020B0604020202020204" pitchFamily="34" charset="0"/>
                <a:sym typeface="Wingdings" panose="05000000000000000000" pitchFamily="2" charset="2"/>
              </a:rPr>
              <a:t>sinh</a:t>
            </a:r>
            <a:r>
              <a:rPr lang="vi-VN" altLang="vi-VN" sz="2000" dirty="0">
                <a:latin typeface="Arial" panose="020B0604020202020204" pitchFamily="34" charset="0"/>
                <a:cs typeface="Arial" panose="020B0604020202020204" pitchFamily="34" charset="0"/>
                <a:sym typeface="Wingdings" panose="05000000000000000000" pitchFamily="2" charset="2"/>
              </a:rPr>
              <a:t>, cán bộ quản lý, </a:t>
            </a:r>
            <a:r>
              <a:rPr lang="en-US" altLang="vi-VN" sz="2000" dirty="0" err="1">
                <a:latin typeface="Arial" panose="020B0604020202020204" pitchFamily="34" charset="0"/>
                <a:cs typeface="Arial" panose="020B0604020202020204" pitchFamily="34" charset="0"/>
                <a:sym typeface="Wingdings" panose="05000000000000000000" pitchFamily="2" charset="2"/>
              </a:rPr>
              <a:t>giáo</a:t>
            </a:r>
            <a:r>
              <a:rPr lang="en-US" altLang="vi-VN" sz="2000" dirty="0">
                <a:latin typeface="Arial" panose="020B0604020202020204" pitchFamily="34" charset="0"/>
                <a:cs typeface="Arial" panose="020B0604020202020204" pitchFamily="34" charset="0"/>
                <a:sym typeface="Wingdings" panose="05000000000000000000" pitchFamily="2" charset="2"/>
              </a:rPr>
              <a:t> </a:t>
            </a:r>
            <a:r>
              <a:rPr lang="en-US" altLang="vi-VN" sz="2000" dirty="0" err="1">
                <a:latin typeface="Arial" panose="020B0604020202020204" pitchFamily="34" charset="0"/>
                <a:cs typeface="Arial" panose="020B0604020202020204" pitchFamily="34" charset="0"/>
                <a:sym typeface="Wingdings" panose="05000000000000000000" pitchFamily="2" charset="2"/>
              </a:rPr>
              <a:t>viên</a:t>
            </a:r>
            <a:r>
              <a:rPr lang="en-US" altLang="vi-VN" sz="2000" dirty="0">
                <a:latin typeface="Arial" panose="020B0604020202020204" pitchFamily="34" charset="0"/>
                <a:cs typeface="Arial" panose="020B0604020202020204" pitchFamily="34" charset="0"/>
                <a:sym typeface="Wingdings" panose="05000000000000000000" pitchFamily="2" charset="2"/>
              </a:rPr>
              <a:t> …</a:t>
            </a:r>
            <a:r>
              <a:rPr lang="vi-VN" altLang="vi-VN" sz="2000" dirty="0">
                <a:latin typeface="Arial" panose="020B0604020202020204" pitchFamily="34" charset="0"/>
                <a:cs typeface="Arial" panose="020B0604020202020204" pitchFamily="34" charset="0"/>
                <a:sym typeface="Wingdings" panose="05000000000000000000" pitchFamily="2" charset="2"/>
              </a:rPr>
              <a:t> thường xuyên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tự theo dõi sức khỏe </a:t>
            </a:r>
            <a:r>
              <a:rPr lang="vi-VN" altLang="vi-VN" sz="2000" dirty="0">
                <a:latin typeface="Arial" panose="020B0604020202020204" pitchFamily="34" charset="0"/>
                <a:cs typeface="Arial" panose="020B0604020202020204" pitchFamily="34" charset="0"/>
                <a:sym typeface="Wingdings" panose="05000000000000000000" pitchFamily="2" charset="2"/>
              </a:rPr>
              <a:t>tại nhà; trường hợp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có triệu chứng nghi ngờ nhiễm</a:t>
            </a:r>
            <a:r>
              <a:rPr lang="vi-VN" altLang="vi-VN" sz="2000" dirty="0">
                <a:latin typeface="Arial" panose="020B0604020202020204" pitchFamily="34" charset="0"/>
                <a:cs typeface="Arial" panose="020B0604020202020204" pitchFamily="34" charset="0"/>
                <a:sym typeface="Wingdings" panose="05000000000000000000" pitchFamily="2" charset="2"/>
              </a:rPr>
              <a:t> COVID-19 (sốt, ho, khó thở….)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thì không đến trường </a:t>
            </a:r>
            <a:r>
              <a:rPr lang="vi-VN" altLang="vi-VN" sz="2000" dirty="0">
                <a:latin typeface="Arial" panose="020B0604020202020204" pitchFamily="34" charset="0"/>
                <a:cs typeface="Arial" panose="020B0604020202020204" pitchFamily="34" charset="0"/>
                <a:sym typeface="Wingdings" panose="05000000000000000000" pitchFamily="2" charset="2"/>
              </a:rPr>
              <a:t>và thông báo ngay cho cơ sở giáo dục và y tế địa phương</a:t>
            </a:r>
            <a:r>
              <a:rPr lang="en-US" altLang="vi-VN" sz="2000" dirty="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xmlns="" val="3704535809"/>
      </p:ext>
    </p:extLst>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xmlns="" id="{09E45AA6-2D17-474F-B06F-649EEB90924A}"/>
              </a:ext>
            </a:extLst>
          </p:cNvPr>
          <p:cNvSpPr>
            <a:spLocks noChangeArrowheads="1"/>
          </p:cNvSpPr>
          <p:nvPr/>
        </p:nvSpPr>
        <p:spPr bwMode="auto">
          <a:xfrm>
            <a:off x="200026" y="1279527"/>
            <a:ext cx="7567613" cy="4708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Yêu cầu phụ huynh hoặc người đưa đón </a:t>
            </a:r>
            <a:r>
              <a:rPr lang="en-US" altLang="vi-VN" sz="2000" dirty="0">
                <a:latin typeface="Arial" panose="020B0604020202020204" pitchFamily="34" charset="0"/>
                <a:cs typeface="Arial" panose="020B0604020202020204" pitchFamily="34" charset="0"/>
                <a:sym typeface="Wingdings" panose="05000000000000000000" pitchFamily="2" charset="2"/>
              </a:rPr>
              <a:t>HS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không vào tr</a:t>
            </a:r>
            <a:r>
              <a:rPr lang="en-US" altLang="vi-VN" sz="2000" dirty="0" err="1">
                <a:solidFill>
                  <a:srgbClr val="C00000"/>
                </a:solidFill>
                <a:latin typeface="Arial" panose="020B0604020202020204" pitchFamily="34" charset="0"/>
                <a:cs typeface="Arial" panose="020B0604020202020204" pitchFamily="34" charset="0"/>
                <a:sym typeface="Wingdings" panose="05000000000000000000" pitchFamily="2" charset="2"/>
              </a:rPr>
              <a:t>ường</a:t>
            </a:r>
            <a:r>
              <a:rPr lang="vi-VN" altLang="vi-VN" sz="2000" dirty="0">
                <a:latin typeface="Arial" panose="020B0604020202020204" pitchFamily="34" charset="0"/>
                <a:cs typeface="Arial" panose="020B0604020202020204" pitchFamily="34" charset="0"/>
                <a:sym typeface="Wingdings" panose="05000000000000000000" pitchFamily="2" charset="2"/>
              </a:rPr>
              <a:t>.</a:t>
            </a:r>
          </a:p>
          <a:p>
            <a:pPr algn="just" eaLnBrk="1" hangingPunct="1">
              <a:lnSpc>
                <a:spcPct val="150000"/>
              </a:lnSpc>
              <a:buFont typeface="Wingdings" panose="05000000000000000000" pitchFamily="2" charset="2"/>
              <a:buChar char="q"/>
            </a:pP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Kiểm tra thân nhiệt, </a:t>
            </a:r>
            <a:r>
              <a:rPr lang="en-US"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KBYT</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en-US" altLang="vi-VN" sz="2000" dirty="0" err="1">
                <a:solidFill>
                  <a:srgbClr val="C00000"/>
                </a:solidFill>
                <a:latin typeface="Arial" panose="020B0604020202020204" pitchFamily="34" charset="0"/>
                <a:cs typeface="Arial" panose="020B0604020202020204" pitchFamily="34" charset="0"/>
                <a:sym typeface="Wingdings" panose="05000000000000000000" pitchFamily="2" charset="2"/>
              </a:rPr>
              <a:t>hướng</a:t>
            </a:r>
            <a:r>
              <a:rPr lang="en-US"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en-US" altLang="vi-VN" sz="2000" dirty="0" err="1">
                <a:solidFill>
                  <a:srgbClr val="C00000"/>
                </a:solidFill>
                <a:latin typeface="Arial" panose="020B0604020202020204" pitchFamily="34" charset="0"/>
                <a:cs typeface="Arial" panose="020B0604020202020204" pitchFamily="34" charset="0"/>
                <a:sym typeface="Wingdings" panose="05000000000000000000" pitchFamily="2" charset="2"/>
              </a:rPr>
              <a:t>dẫn</a:t>
            </a:r>
            <a:r>
              <a:rPr lang="en-US"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 HS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rửa tay với xà phòng </a:t>
            </a:r>
            <a:r>
              <a:rPr lang="vi-VN" altLang="vi-VN" sz="2000" dirty="0">
                <a:latin typeface="Arial" panose="020B0604020202020204" pitchFamily="34" charset="0"/>
                <a:cs typeface="Arial" panose="020B0604020202020204" pitchFamily="34" charset="0"/>
                <a:sym typeface="Wingdings" panose="05000000000000000000" pitchFamily="2" charset="2"/>
              </a:rPr>
              <a:t>hoặc dung dịch khử khuẩn trước khi vào lớp; người có dấu hiệu nghi ngờ nhiễm COVID-19 (sốt, ho, khó thở...) hoặc có yếu tố dịch tễ nguy cơ thì không được vào trường, vào lớp.</a:t>
            </a:r>
          </a:p>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Theo dõi,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ghi nhận kịp thời </a:t>
            </a:r>
            <a:r>
              <a:rPr lang="en-US"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HS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vắng mặt </a:t>
            </a:r>
            <a:r>
              <a:rPr lang="vi-VN" altLang="vi-VN" sz="2000" dirty="0">
                <a:latin typeface="Arial" panose="020B0604020202020204" pitchFamily="34" charset="0"/>
                <a:cs typeface="Arial" panose="020B0604020202020204" pitchFamily="34" charset="0"/>
                <a:sym typeface="Wingdings" panose="05000000000000000000" pitchFamily="2" charset="2"/>
              </a:rPr>
              <a:t>và lý do để xử lý nếu có liên quan đến dịch bệnh.</a:t>
            </a:r>
          </a:p>
          <a:p>
            <a:pPr algn="just" eaLnBrk="1" hangingPunct="1">
              <a:lnSpc>
                <a:spcPct val="150000"/>
              </a:lnSpc>
              <a:buFont typeface="Wingdings" panose="05000000000000000000" pitchFamily="2" charset="2"/>
              <a:buChar char="q"/>
            </a:pP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Phát hiện sớm </a:t>
            </a:r>
            <a:r>
              <a:rPr lang="vi-VN" altLang="vi-VN" sz="2000" dirty="0">
                <a:latin typeface="Arial" panose="020B0604020202020204" pitchFamily="34" charset="0"/>
                <a:cs typeface="Arial" panose="020B0604020202020204" pitchFamily="34" charset="0"/>
                <a:sym typeface="Wingdings" panose="05000000000000000000" pitchFamily="2" charset="2"/>
              </a:rPr>
              <a:t>các trường hợp có triệu chứng nghi ngờ nhiễm COVID-19 (sốt, ho, khó thở…) để thực hiện quy trình xử lý.</a:t>
            </a:r>
          </a:p>
        </p:txBody>
      </p:sp>
      <p:sp>
        <p:nvSpPr>
          <p:cNvPr id="7" name="Pentagon 6">
            <a:extLst>
              <a:ext uri="{FF2B5EF4-FFF2-40B4-BE49-F238E27FC236}">
                <a16:creationId xmlns:a16="http://schemas.microsoft.com/office/drawing/2014/main" xmlns="" id="{61DD05C0-1A79-4E52-9672-341B4AF083CF}"/>
              </a:ext>
            </a:extLst>
          </p:cNvPr>
          <p:cNvSpPr/>
          <p:nvPr/>
        </p:nvSpPr>
        <p:spPr>
          <a:xfrm>
            <a:off x="0" y="438150"/>
            <a:ext cx="8191500" cy="73660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vi-VN" sz="2800" b="1" dirty="0">
                <a:solidFill>
                  <a:schemeClr val="bg1"/>
                </a:solidFill>
                <a:cs typeface="Arial" panose="020B0604020202020204" pitchFamily="34" charset="0"/>
              </a:rPr>
              <a:t>2. Khi tổ chức hoạt động giáo dục trực tiếp</a:t>
            </a:r>
          </a:p>
        </p:txBody>
      </p:sp>
      <p:pic>
        <p:nvPicPr>
          <p:cNvPr id="17412" name="Picture 1">
            <a:extLst>
              <a:ext uri="{FF2B5EF4-FFF2-40B4-BE49-F238E27FC236}">
                <a16:creationId xmlns:a16="http://schemas.microsoft.com/office/drawing/2014/main" xmlns="" id="{9AB53331-8F7C-467B-B547-6B9E13C5F14F}"/>
              </a:ext>
            </a:extLst>
          </p:cNvPr>
          <p:cNvPicPr>
            <a:picLocks noChangeAspect="1"/>
          </p:cNvPicPr>
          <p:nvPr/>
        </p:nvPicPr>
        <p:blipFill>
          <a:blip r:embed="rId3" cstate="print">
            <a:extLst>
              <a:ext uri="{28A0092B-C50C-407E-A947-70E740481C1C}">
                <a14:useLocalDpi xmlns:a14="http://schemas.microsoft.com/office/drawing/2010/main" xmlns="" val="0"/>
              </a:ext>
            </a:extLst>
          </a:blip>
          <a:srcRect r="45755" b="48457"/>
          <a:stretch>
            <a:fillRect/>
          </a:stretch>
        </p:blipFill>
        <p:spPr bwMode="auto">
          <a:xfrm>
            <a:off x="7767639" y="1733550"/>
            <a:ext cx="1294210" cy="163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3" name="Picture 7">
            <a:extLst>
              <a:ext uri="{FF2B5EF4-FFF2-40B4-BE49-F238E27FC236}">
                <a16:creationId xmlns:a16="http://schemas.microsoft.com/office/drawing/2014/main" xmlns="" id="{9683E035-BE0F-4249-9169-52405AE681EE}"/>
              </a:ext>
            </a:extLst>
          </p:cNvPr>
          <p:cNvPicPr>
            <a:picLocks noChangeAspect="1"/>
          </p:cNvPicPr>
          <p:nvPr/>
        </p:nvPicPr>
        <p:blipFill>
          <a:blip r:embed="rId4" cstate="print">
            <a:extLst>
              <a:ext uri="{28A0092B-C50C-407E-A947-70E740481C1C}">
                <a14:useLocalDpi xmlns:a14="http://schemas.microsoft.com/office/drawing/2010/main" xmlns="" val="0"/>
              </a:ext>
            </a:extLst>
          </a:blip>
          <a:srcRect l="47649" t="48524"/>
          <a:stretch>
            <a:fillRect/>
          </a:stretch>
        </p:blipFill>
        <p:spPr bwMode="auto">
          <a:xfrm>
            <a:off x="7960520" y="4319591"/>
            <a:ext cx="1183481" cy="1552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278730982"/>
      </p:ext>
    </p:extLst>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xmlns="" id="{09E45AA6-2D17-474F-B06F-649EEB90924A}"/>
              </a:ext>
            </a:extLst>
          </p:cNvPr>
          <p:cNvSpPr>
            <a:spLocks noChangeArrowheads="1"/>
          </p:cNvSpPr>
          <p:nvPr/>
        </p:nvSpPr>
        <p:spPr bwMode="auto">
          <a:xfrm>
            <a:off x="200026" y="1279527"/>
            <a:ext cx="7567613" cy="37805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fontAlgn="base">
              <a:lnSpc>
                <a:spcPct val="150000"/>
              </a:lnSpc>
              <a:spcBef>
                <a:spcPct val="0"/>
              </a:spcBef>
              <a:spcAft>
                <a:spcPct val="0"/>
              </a:spcAft>
              <a:buFont typeface="Wingdings" panose="05000000000000000000" pitchFamily="2" charset="2"/>
              <a:buChar char="q"/>
            </a:pPr>
            <a:r>
              <a:rPr lang="vi-VN" altLang="vi-VN" dirty="0">
                <a:solidFill>
                  <a:prstClr val="black"/>
                </a:solidFill>
                <a:latin typeface="Arial" panose="020B0604020202020204" pitchFamily="34" charset="0"/>
                <a:cs typeface="Arial" panose="020B0604020202020204" pitchFamily="34" charset="0"/>
                <a:sym typeface="Wingdings" panose="05000000000000000000" pitchFamily="2" charset="2"/>
              </a:rPr>
              <a:t>Yêu cầu phụ huynh hoặc người đưa đón </a:t>
            </a:r>
            <a:r>
              <a:rPr lang="en-US" altLang="vi-VN" dirty="0">
                <a:solidFill>
                  <a:prstClr val="black"/>
                </a:solidFill>
                <a:latin typeface="Arial" panose="020B0604020202020204" pitchFamily="34" charset="0"/>
                <a:cs typeface="Arial" panose="020B0604020202020204" pitchFamily="34" charset="0"/>
                <a:sym typeface="Wingdings" panose="05000000000000000000" pitchFamily="2" charset="2"/>
              </a:rPr>
              <a:t>HS </a:t>
            </a:r>
            <a:r>
              <a:rPr lang="vi-VN" altLang="vi-VN" dirty="0">
                <a:solidFill>
                  <a:srgbClr val="C00000"/>
                </a:solidFill>
                <a:latin typeface="Arial" panose="020B0604020202020204" pitchFamily="34" charset="0"/>
                <a:cs typeface="Arial" panose="020B0604020202020204" pitchFamily="34" charset="0"/>
                <a:sym typeface="Wingdings" panose="05000000000000000000" pitchFamily="2" charset="2"/>
              </a:rPr>
              <a:t>không vào tr</a:t>
            </a:r>
            <a:r>
              <a:rPr lang="en-US" altLang="vi-VN" dirty="0" err="1">
                <a:solidFill>
                  <a:srgbClr val="C00000"/>
                </a:solidFill>
                <a:latin typeface="Arial" panose="020B0604020202020204" pitchFamily="34" charset="0"/>
                <a:cs typeface="Arial" panose="020B0604020202020204" pitchFamily="34" charset="0"/>
                <a:sym typeface="Wingdings" panose="05000000000000000000" pitchFamily="2" charset="2"/>
              </a:rPr>
              <a:t>ường</a:t>
            </a:r>
            <a:r>
              <a:rPr lang="vi-VN" altLang="vi-VN" dirty="0">
                <a:solidFill>
                  <a:prstClr val="black"/>
                </a:solidFill>
                <a:latin typeface="Arial" panose="020B0604020202020204" pitchFamily="34" charset="0"/>
                <a:cs typeface="Arial" panose="020B0604020202020204" pitchFamily="34" charset="0"/>
                <a:sym typeface="Wingdings" panose="05000000000000000000" pitchFamily="2" charset="2"/>
              </a:rPr>
              <a:t>.</a:t>
            </a:r>
          </a:p>
          <a:p>
            <a:pPr algn="just" fontAlgn="base">
              <a:lnSpc>
                <a:spcPct val="150000"/>
              </a:lnSpc>
              <a:spcBef>
                <a:spcPct val="0"/>
              </a:spcBef>
              <a:spcAft>
                <a:spcPct val="0"/>
              </a:spcAft>
              <a:buFont typeface="Wingdings" panose="05000000000000000000" pitchFamily="2" charset="2"/>
              <a:buChar char="q"/>
            </a:pPr>
            <a:r>
              <a:rPr lang="vi-VN" altLang="vi-VN" dirty="0">
                <a:solidFill>
                  <a:srgbClr val="C00000"/>
                </a:solidFill>
                <a:latin typeface="Arial" panose="020B0604020202020204" pitchFamily="34" charset="0"/>
                <a:cs typeface="Arial" panose="020B0604020202020204" pitchFamily="34" charset="0"/>
                <a:sym typeface="Wingdings" panose="05000000000000000000" pitchFamily="2" charset="2"/>
              </a:rPr>
              <a:t>Kiểm tra thân nhiệt, </a:t>
            </a:r>
            <a:r>
              <a:rPr lang="en-US" altLang="vi-VN" dirty="0">
                <a:solidFill>
                  <a:srgbClr val="C00000"/>
                </a:solidFill>
                <a:latin typeface="Arial" panose="020B0604020202020204" pitchFamily="34" charset="0"/>
                <a:cs typeface="Arial" panose="020B0604020202020204" pitchFamily="34" charset="0"/>
                <a:sym typeface="Wingdings" panose="05000000000000000000" pitchFamily="2" charset="2"/>
              </a:rPr>
              <a:t>KBYT</a:t>
            </a:r>
            <a:r>
              <a:rPr lang="vi-VN" altLang="vi-VN" dirty="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en-US" altLang="vi-VN" dirty="0" err="1">
                <a:solidFill>
                  <a:srgbClr val="C00000"/>
                </a:solidFill>
                <a:latin typeface="Arial" panose="020B0604020202020204" pitchFamily="34" charset="0"/>
                <a:cs typeface="Arial" panose="020B0604020202020204" pitchFamily="34" charset="0"/>
                <a:sym typeface="Wingdings" panose="05000000000000000000" pitchFamily="2" charset="2"/>
              </a:rPr>
              <a:t>hướng</a:t>
            </a:r>
            <a:r>
              <a:rPr lang="en-US" altLang="vi-VN" dirty="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en-US" altLang="vi-VN" dirty="0" err="1">
                <a:solidFill>
                  <a:srgbClr val="C00000"/>
                </a:solidFill>
                <a:latin typeface="Arial" panose="020B0604020202020204" pitchFamily="34" charset="0"/>
                <a:cs typeface="Arial" panose="020B0604020202020204" pitchFamily="34" charset="0"/>
                <a:sym typeface="Wingdings" panose="05000000000000000000" pitchFamily="2" charset="2"/>
              </a:rPr>
              <a:t>dẫn</a:t>
            </a:r>
            <a:r>
              <a:rPr lang="en-US" altLang="vi-VN" dirty="0">
                <a:solidFill>
                  <a:srgbClr val="C00000"/>
                </a:solidFill>
                <a:latin typeface="Arial" panose="020B0604020202020204" pitchFamily="34" charset="0"/>
                <a:cs typeface="Arial" panose="020B0604020202020204" pitchFamily="34" charset="0"/>
                <a:sym typeface="Wingdings" panose="05000000000000000000" pitchFamily="2" charset="2"/>
              </a:rPr>
              <a:t> HS </a:t>
            </a:r>
            <a:r>
              <a:rPr lang="vi-VN" altLang="vi-VN" dirty="0">
                <a:solidFill>
                  <a:srgbClr val="C00000"/>
                </a:solidFill>
                <a:latin typeface="Arial" panose="020B0604020202020204" pitchFamily="34" charset="0"/>
                <a:cs typeface="Arial" panose="020B0604020202020204" pitchFamily="34" charset="0"/>
                <a:sym typeface="Wingdings" panose="05000000000000000000" pitchFamily="2" charset="2"/>
              </a:rPr>
              <a:t>rửa tay với xà phòng </a:t>
            </a:r>
            <a:r>
              <a:rPr lang="vi-VN" altLang="vi-VN" dirty="0">
                <a:solidFill>
                  <a:prstClr val="black"/>
                </a:solidFill>
                <a:latin typeface="Arial" panose="020B0604020202020204" pitchFamily="34" charset="0"/>
                <a:cs typeface="Arial" panose="020B0604020202020204" pitchFamily="34" charset="0"/>
                <a:sym typeface="Wingdings" panose="05000000000000000000" pitchFamily="2" charset="2"/>
              </a:rPr>
              <a:t>hoặc dung dịch khử khuẩn trước khi vào lớp; người có dấu hiệu nghi ngờ nhiễm COVID-19 (sốt, ho, khó thở...) hoặc có yếu tố dịch tễ nguy cơ thì không được vào trường, vào lớp.</a:t>
            </a:r>
          </a:p>
          <a:p>
            <a:pPr algn="just" fontAlgn="base">
              <a:lnSpc>
                <a:spcPct val="150000"/>
              </a:lnSpc>
              <a:spcBef>
                <a:spcPct val="0"/>
              </a:spcBef>
              <a:spcAft>
                <a:spcPct val="0"/>
              </a:spcAft>
              <a:buFont typeface="Wingdings" panose="05000000000000000000" pitchFamily="2" charset="2"/>
              <a:buChar char="q"/>
            </a:pPr>
            <a:r>
              <a:rPr lang="vi-VN" altLang="vi-VN" dirty="0">
                <a:solidFill>
                  <a:prstClr val="black"/>
                </a:solidFill>
                <a:latin typeface="Arial" panose="020B0604020202020204" pitchFamily="34" charset="0"/>
                <a:cs typeface="Arial" panose="020B0604020202020204" pitchFamily="34" charset="0"/>
                <a:sym typeface="Wingdings" panose="05000000000000000000" pitchFamily="2" charset="2"/>
              </a:rPr>
              <a:t>Theo dõi, </a:t>
            </a:r>
            <a:r>
              <a:rPr lang="vi-VN" altLang="vi-VN" dirty="0">
                <a:solidFill>
                  <a:srgbClr val="C00000"/>
                </a:solidFill>
                <a:latin typeface="Arial" panose="020B0604020202020204" pitchFamily="34" charset="0"/>
                <a:cs typeface="Arial" panose="020B0604020202020204" pitchFamily="34" charset="0"/>
                <a:sym typeface="Wingdings" panose="05000000000000000000" pitchFamily="2" charset="2"/>
              </a:rPr>
              <a:t>ghi nhận kịp thời </a:t>
            </a:r>
            <a:r>
              <a:rPr lang="en-US" altLang="vi-VN" dirty="0">
                <a:solidFill>
                  <a:srgbClr val="C00000"/>
                </a:solidFill>
                <a:latin typeface="Arial" panose="020B0604020202020204" pitchFamily="34" charset="0"/>
                <a:cs typeface="Arial" panose="020B0604020202020204" pitchFamily="34" charset="0"/>
                <a:sym typeface="Wingdings" panose="05000000000000000000" pitchFamily="2" charset="2"/>
              </a:rPr>
              <a:t>HS </a:t>
            </a:r>
            <a:r>
              <a:rPr lang="vi-VN" altLang="vi-VN" dirty="0">
                <a:solidFill>
                  <a:srgbClr val="C00000"/>
                </a:solidFill>
                <a:latin typeface="Arial" panose="020B0604020202020204" pitchFamily="34" charset="0"/>
                <a:cs typeface="Arial" panose="020B0604020202020204" pitchFamily="34" charset="0"/>
                <a:sym typeface="Wingdings" panose="05000000000000000000" pitchFamily="2" charset="2"/>
              </a:rPr>
              <a:t>vắng mặt </a:t>
            </a:r>
            <a:r>
              <a:rPr lang="vi-VN" altLang="vi-VN" dirty="0">
                <a:solidFill>
                  <a:prstClr val="black"/>
                </a:solidFill>
                <a:latin typeface="Arial" panose="020B0604020202020204" pitchFamily="34" charset="0"/>
                <a:cs typeface="Arial" panose="020B0604020202020204" pitchFamily="34" charset="0"/>
                <a:sym typeface="Wingdings" panose="05000000000000000000" pitchFamily="2" charset="2"/>
              </a:rPr>
              <a:t>và lý do để xử lý nếu có liên quan đến dịch bệnh.</a:t>
            </a:r>
          </a:p>
          <a:p>
            <a:pPr algn="just" fontAlgn="base">
              <a:lnSpc>
                <a:spcPct val="150000"/>
              </a:lnSpc>
              <a:spcBef>
                <a:spcPct val="0"/>
              </a:spcBef>
              <a:spcAft>
                <a:spcPct val="0"/>
              </a:spcAft>
              <a:buFont typeface="Wingdings" panose="05000000000000000000" pitchFamily="2" charset="2"/>
              <a:buChar char="q"/>
            </a:pPr>
            <a:r>
              <a:rPr lang="vi-VN" altLang="vi-VN" dirty="0">
                <a:solidFill>
                  <a:srgbClr val="C00000"/>
                </a:solidFill>
                <a:latin typeface="Arial" panose="020B0604020202020204" pitchFamily="34" charset="0"/>
                <a:cs typeface="Arial" panose="020B0604020202020204" pitchFamily="34" charset="0"/>
                <a:sym typeface="Wingdings" panose="05000000000000000000" pitchFamily="2" charset="2"/>
              </a:rPr>
              <a:t>Phát hiện sớm </a:t>
            </a:r>
            <a:r>
              <a:rPr lang="vi-VN" altLang="vi-VN" dirty="0">
                <a:solidFill>
                  <a:prstClr val="black"/>
                </a:solidFill>
                <a:latin typeface="Arial" panose="020B0604020202020204" pitchFamily="34" charset="0"/>
                <a:cs typeface="Arial" panose="020B0604020202020204" pitchFamily="34" charset="0"/>
                <a:sym typeface="Wingdings" panose="05000000000000000000" pitchFamily="2" charset="2"/>
              </a:rPr>
              <a:t>các trường hợp có triệu chứng nghi ngờ nhiễm COVID-19 (sốt, ho, khó thở…) để thực hiện quy trình xử lý.</a:t>
            </a:r>
          </a:p>
        </p:txBody>
      </p:sp>
      <p:sp>
        <p:nvSpPr>
          <p:cNvPr id="7" name="Pentagon 6">
            <a:extLst>
              <a:ext uri="{FF2B5EF4-FFF2-40B4-BE49-F238E27FC236}">
                <a16:creationId xmlns:a16="http://schemas.microsoft.com/office/drawing/2014/main" xmlns="" id="{61DD05C0-1A79-4E52-9672-341B4AF083CF}"/>
              </a:ext>
            </a:extLst>
          </p:cNvPr>
          <p:cNvSpPr/>
          <p:nvPr/>
        </p:nvSpPr>
        <p:spPr>
          <a:xfrm>
            <a:off x="0" y="438150"/>
            <a:ext cx="8191500" cy="73660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vi-VN" sz="2800" b="1" dirty="0">
                <a:solidFill>
                  <a:prstClr val="white"/>
                </a:solidFill>
                <a:cs typeface="Arial" panose="020B0604020202020204" pitchFamily="34" charset="0"/>
              </a:rPr>
              <a:t>2. Khi tổ chức hoạt động giáo dục trực tiếp</a:t>
            </a:r>
          </a:p>
        </p:txBody>
      </p:sp>
      <p:pic>
        <p:nvPicPr>
          <p:cNvPr id="17412" name="Picture 1">
            <a:extLst>
              <a:ext uri="{FF2B5EF4-FFF2-40B4-BE49-F238E27FC236}">
                <a16:creationId xmlns:a16="http://schemas.microsoft.com/office/drawing/2014/main" xmlns="" id="{9AB53331-8F7C-467B-B547-6B9E13C5F14F}"/>
              </a:ext>
            </a:extLst>
          </p:cNvPr>
          <p:cNvPicPr>
            <a:picLocks noChangeAspect="1"/>
          </p:cNvPicPr>
          <p:nvPr/>
        </p:nvPicPr>
        <p:blipFill>
          <a:blip r:embed="rId3" cstate="print">
            <a:extLst>
              <a:ext uri="{28A0092B-C50C-407E-A947-70E740481C1C}">
                <a14:useLocalDpi xmlns:a14="http://schemas.microsoft.com/office/drawing/2010/main" xmlns="" val="0"/>
              </a:ext>
            </a:extLst>
          </a:blip>
          <a:srcRect r="45755" b="48457"/>
          <a:stretch>
            <a:fillRect/>
          </a:stretch>
        </p:blipFill>
        <p:spPr bwMode="auto">
          <a:xfrm>
            <a:off x="7767639" y="1733550"/>
            <a:ext cx="1294210" cy="163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3" name="Picture 7">
            <a:extLst>
              <a:ext uri="{FF2B5EF4-FFF2-40B4-BE49-F238E27FC236}">
                <a16:creationId xmlns:a16="http://schemas.microsoft.com/office/drawing/2014/main" xmlns="" id="{9683E035-BE0F-4249-9169-52405AE681EE}"/>
              </a:ext>
            </a:extLst>
          </p:cNvPr>
          <p:cNvPicPr>
            <a:picLocks noChangeAspect="1"/>
          </p:cNvPicPr>
          <p:nvPr/>
        </p:nvPicPr>
        <p:blipFill>
          <a:blip r:embed="rId4" cstate="print">
            <a:extLst>
              <a:ext uri="{28A0092B-C50C-407E-A947-70E740481C1C}">
                <a14:useLocalDpi xmlns:a14="http://schemas.microsoft.com/office/drawing/2010/main" xmlns="" val="0"/>
              </a:ext>
            </a:extLst>
          </a:blip>
          <a:srcRect l="47649" t="48524"/>
          <a:stretch>
            <a:fillRect/>
          </a:stretch>
        </p:blipFill>
        <p:spPr bwMode="auto">
          <a:xfrm>
            <a:off x="7960520" y="4319591"/>
            <a:ext cx="1183481" cy="1552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611883980"/>
      </p:ext>
    </p:extLst>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xmlns="" id="{E88FDCCE-291F-4F3D-825F-C0A73BB8DB84}"/>
              </a:ext>
            </a:extLst>
          </p:cNvPr>
          <p:cNvSpPr>
            <a:spLocks noChangeArrowheads="1"/>
          </p:cNvSpPr>
          <p:nvPr/>
        </p:nvSpPr>
        <p:spPr bwMode="auto">
          <a:xfrm>
            <a:off x="2041923" y="1412876"/>
            <a:ext cx="6668690" cy="41903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defTabSz="573088">
              <a:defRPr>
                <a:solidFill>
                  <a:schemeClr val="tx1"/>
                </a:solidFill>
                <a:latin typeface="Calibri" panose="020F0502020204030204" pitchFamily="34" charset="0"/>
              </a:defRPr>
            </a:lvl1pPr>
            <a:lvl2pPr marL="742950" indent="-285750" defTabSz="573088">
              <a:defRPr>
                <a:solidFill>
                  <a:schemeClr val="tx1"/>
                </a:solidFill>
                <a:latin typeface="Calibri" panose="020F0502020204030204" pitchFamily="34" charset="0"/>
              </a:defRPr>
            </a:lvl2pPr>
            <a:lvl3pPr marL="1143000" indent="-228600" defTabSz="573088">
              <a:defRPr>
                <a:solidFill>
                  <a:schemeClr val="tx1"/>
                </a:solidFill>
                <a:latin typeface="Calibri" panose="020F0502020204030204" pitchFamily="34" charset="0"/>
              </a:defRPr>
            </a:lvl3pPr>
            <a:lvl4pPr marL="1600200" indent="-228600" defTabSz="573088">
              <a:defRPr>
                <a:solidFill>
                  <a:schemeClr val="tx1"/>
                </a:solidFill>
                <a:latin typeface="Calibri" panose="020F0502020204030204" pitchFamily="34" charset="0"/>
              </a:defRPr>
            </a:lvl4pPr>
            <a:lvl5pPr marL="2057400" indent="-228600" defTabSz="573088">
              <a:defRPr>
                <a:solidFill>
                  <a:schemeClr val="tx1"/>
                </a:solidFill>
                <a:latin typeface="Calibri" panose="020F0502020204030204" pitchFamily="34" charset="0"/>
              </a:defRPr>
            </a:lvl5pPr>
            <a:lvl6pPr marL="2514600" indent="-228600" defTabSz="573088" fontAlgn="base">
              <a:spcBef>
                <a:spcPct val="0"/>
              </a:spcBef>
              <a:spcAft>
                <a:spcPct val="0"/>
              </a:spcAft>
              <a:defRPr>
                <a:solidFill>
                  <a:schemeClr val="tx1"/>
                </a:solidFill>
                <a:latin typeface="Calibri" panose="020F0502020204030204" pitchFamily="34" charset="0"/>
              </a:defRPr>
            </a:lvl6pPr>
            <a:lvl7pPr marL="2971800" indent="-228600" defTabSz="573088" fontAlgn="base">
              <a:spcBef>
                <a:spcPct val="0"/>
              </a:spcBef>
              <a:spcAft>
                <a:spcPct val="0"/>
              </a:spcAft>
              <a:defRPr>
                <a:solidFill>
                  <a:schemeClr val="tx1"/>
                </a:solidFill>
                <a:latin typeface="Calibri" panose="020F0502020204030204" pitchFamily="34" charset="0"/>
              </a:defRPr>
            </a:lvl7pPr>
            <a:lvl8pPr marL="3429000" indent="-228600" defTabSz="573088" fontAlgn="base">
              <a:spcBef>
                <a:spcPct val="0"/>
              </a:spcBef>
              <a:spcAft>
                <a:spcPct val="0"/>
              </a:spcAft>
              <a:defRPr>
                <a:solidFill>
                  <a:schemeClr val="tx1"/>
                </a:solidFill>
                <a:latin typeface="Calibri" panose="020F0502020204030204" pitchFamily="34" charset="0"/>
              </a:defRPr>
            </a:lvl8pPr>
            <a:lvl9pPr marL="3886200" indent="-228600" defTabSz="573088" fontAlgn="base">
              <a:spcBef>
                <a:spcPct val="0"/>
              </a:spcBef>
              <a:spcAft>
                <a:spcPct val="0"/>
              </a:spcAft>
              <a:defRPr>
                <a:solidFill>
                  <a:schemeClr val="tx1"/>
                </a:solidFill>
                <a:latin typeface="Calibri" panose="020F0502020204030204" pitchFamily="34" charset="0"/>
              </a:defRPr>
            </a:lvl9pPr>
          </a:lstStyle>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Đảm bảo các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yêu cầu về giãn cách </a:t>
            </a:r>
            <a:r>
              <a:rPr lang="vi-VN" altLang="vi-VN" sz="2000" dirty="0">
                <a:latin typeface="Arial" panose="020B0604020202020204" pitchFamily="34" charset="0"/>
                <a:cs typeface="Arial" panose="020B0604020202020204" pitchFamily="34" charset="0"/>
                <a:sym typeface="Wingdings" panose="05000000000000000000" pitchFamily="2" charset="2"/>
              </a:rPr>
              <a:t>trong phòng học, phòng làm việc; hạn chế những hoạt động có giao tiếp gần trong lớp học; hạn chế tối đa việc giao tiếp giữa các lớp</a:t>
            </a:r>
            <a:r>
              <a:rPr lang="en-US" altLang="vi-VN" sz="2000" dirty="0">
                <a:latin typeface="Arial" panose="020B0604020202020204" pitchFamily="34" charset="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Yêu cầu </a:t>
            </a:r>
            <a:r>
              <a:rPr lang="en-US" altLang="vi-VN" sz="2000" dirty="0">
                <a:latin typeface="Arial" panose="020B0604020202020204" pitchFamily="34" charset="0"/>
                <a:cs typeface="Arial" panose="020B0604020202020204" pitchFamily="34" charset="0"/>
                <a:sym typeface="Wingdings" panose="05000000000000000000" pitchFamily="2" charset="2"/>
              </a:rPr>
              <a:t>HS</a:t>
            </a:r>
            <a:r>
              <a:rPr lang="vi-VN" altLang="vi-VN" sz="2000" dirty="0">
                <a:latin typeface="Arial" panose="020B0604020202020204" pitchFamily="34" charset="0"/>
                <a:cs typeface="Arial" panose="020B0604020202020204" pitchFamily="34" charset="0"/>
                <a:sym typeface="Wingdings" panose="05000000000000000000" pitchFamily="2" charset="2"/>
              </a:rPr>
              <a:t>, </a:t>
            </a:r>
            <a:r>
              <a:rPr lang="en-US" altLang="vi-VN" sz="2000" dirty="0">
                <a:latin typeface="Arial" panose="020B0604020202020204" pitchFamily="34" charset="0"/>
                <a:cs typeface="Arial" panose="020B0604020202020204" pitchFamily="34" charset="0"/>
                <a:sym typeface="Wingdings" panose="05000000000000000000" pitchFamily="2" charset="2"/>
              </a:rPr>
              <a:t>GV</a:t>
            </a:r>
            <a:r>
              <a:rPr lang="vi-VN" altLang="vi-VN" sz="2000" dirty="0">
                <a:latin typeface="Arial" panose="020B0604020202020204" pitchFamily="34" charset="0"/>
                <a:cs typeface="Arial" panose="020B0604020202020204" pitchFamily="34" charset="0"/>
                <a:sym typeface="Wingdings" panose="05000000000000000000" pitchFamily="2" charset="2"/>
              </a:rPr>
              <a:t>, </a:t>
            </a:r>
            <a:r>
              <a:rPr lang="en-US" altLang="vi-VN" sz="2000" dirty="0">
                <a:latin typeface="Arial" panose="020B0604020202020204" pitchFamily="34" charset="0"/>
                <a:cs typeface="Arial" panose="020B0604020202020204" pitchFamily="34" charset="0"/>
                <a:sym typeface="Wingdings" panose="05000000000000000000" pitchFamily="2" charset="2"/>
              </a:rPr>
              <a:t>NV …</a:t>
            </a:r>
            <a:r>
              <a:rPr lang="vi-VN" altLang="vi-VN" sz="2000" dirty="0">
                <a:latin typeface="Arial" panose="020B0604020202020204" pitchFamily="34" charset="0"/>
                <a:cs typeface="Arial" panose="020B0604020202020204" pitchFamily="34" charset="0"/>
                <a:sym typeface="Wingdings" panose="05000000000000000000" pitchFamily="2" charset="2"/>
              </a:rPr>
              <a:t>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đeo khẩu trang </a:t>
            </a:r>
            <a:r>
              <a:rPr lang="vi-VN" altLang="vi-VN" sz="2000" dirty="0">
                <a:latin typeface="Arial" panose="020B0604020202020204" pitchFamily="34" charset="0"/>
                <a:cs typeface="Arial" panose="020B0604020202020204" pitchFamily="34" charset="0"/>
                <a:sym typeface="Wingdings" panose="05000000000000000000" pitchFamily="2" charset="2"/>
              </a:rPr>
              <a:t>(trừ khi ăn, uống); </a:t>
            </a:r>
            <a:r>
              <a:rPr lang="en-US" altLang="vi-VN" sz="2000" dirty="0" err="1">
                <a:solidFill>
                  <a:srgbClr val="C00000"/>
                </a:solidFill>
                <a:latin typeface="Arial" panose="020B0604020202020204" pitchFamily="34" charset="0"/>
                <a:cs typeface="Arial" panose="020B0604020202020204" pitchFamily="34" charset="0"/>
                <a:sym typeface="Wingdings" panose="05000000000000000000" pitchFamily="2" charset="2"/>
              </a:rPr>
              <a:t>trừ</a:t>
            </a:r>
            <a:r>
              <a:rPr lang="en-US"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en-US"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HS</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 mầm non</a:t>
            </a:r>
            <a:r>
              <a:rPr lang="en-US" altLang="vi-VN" sz="2000" dirty="0">
                <a:latin typeface="Arial" panose="020B0604020202020204" pitchFamily="34" charset="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a:p>
            <a:pPr algn="just" eaLnBrk="1" hangingPunct="1">
              <a:lnSpc>
                <a:spcPct val="150000"/>
              </a:lnSpc>
              <a:buFont typeface="Wingdings" panose="05000000000000000000" pitchFamily="2" charset="2"/>
              <a:buChar char="q"/>
            </a:pPr>
            <a:r>
              <a:rPr lang="vi-VN" altLang="vi-VN" sz="2000" dirty="0">
                <a:latin typeface="Arial" panose="020B0604020202020204" pitchFamily="34" charset="0"/>
                <a:cs typeface="Arial" panose="020B0604020202020204" pitchFamily="34" charset="0"/>
                <a:sym typeface="Wingdings" panose="05000000000000000000" pitchFamily="2" charset="2"/>
              </a:rPr>
              <a:t>Yêu cầu </a:t>
            </a:r>
            <a:r>
              <a:rPr lang="vi-VN" altLang="vi-VN" sz="2000" dirty="0">
                <a:solidFill>
                  <a:srgbClr val="C00000"/>
                </a:solidFill>
                <a:latin typeface="Arial" panose="020B0604020202020204" pitchFamily="34" charset="0"/>
                <a:cs typeface="Arial" panose="020B0604020202020204" pitchFamily="34" charset="0"/>
                <a:sym typeface="Wingdings" panose="05000000000000000000" pitchFamily="2" charset="2"/>
              </a:rPr>
              <a:t>thường xuyên rửa tay với xà phòng </a:t>
            </a:r>
            <a:r>
              <a:rPr lang="vi-VN" altLang="vi-VN" sz="2000" dirty="0">
                <a:latin typeface="Arial" panose="020B0604020202020204" pitchFamily="34" charset="0"/>
                <a:cs typeface="Arial" panose="020B0604020202020204" pitchFamily="34" charset="0"/>
                <a:sym typeface="Wingdings" panose="05000000000000000000" pitchFamily="2" charset="2"/>
              </a:rPr>
              <a:t>hoặc dung dịch khử khuẩn, đặc biệt trước khi vào lớp (đầu giờ học, sau giờ giải lao) và khi tan lớp</a:t>
            </a:r>
            <a:r>
              <a:rPr lang="en-US" altLang="vi-VN" sz="2000" dirty="0">
                <a:latin typeface="Arial" panose="020B0604020202020204" pitchFamily="34" charset="0"/>
                <a:cs typeface="Arial" panose="020B0604020202020204" pitchFamily="34" charset="0"/>
                <a:sym typeface="Wingdings" panose="05000000000000000000" pitchFamily="2" charset="2"/>
              </a:rPr>
              <a:t>;</a:t>
            </a:r>
            <a:endParaRPr lang="vi-VN" altLang="vi-VN" sz="2000" dirty="0">
              <a:latin typeface="Arial" panose="020B0604020202020204" pitchFamily="34" charset="0"/>
              <a:cs typeface="Arial" panose="020B0604020202020204" pitchFamily="34" charset="0"/>
              <a:sym typeface="Wingdings" panose="05000000000000000000" pitchFamily="2" charset="2"/>
            </a:endParaRPr>
          </a:p>
        </p:txBody>
      </p:sp>
      <p:sp>
        <p:nvSpPr>
          <p:cNvPr id="7" name="Pentagon 6">
            <a:extLst>
              <a:ext uri="{FF2B5EF4-FFF2-40B4-BE49-F238E27FC236}">
                <a16:creationId xmlns:a16="http://schemas.microsoft.com/office/drawing/2014/main" xmlns="" id="{31059DF4-126C-4CAE-A645-0EAC5E65030A}"/>
              </a:ext>
            </a:extLst>
          </p:cNvPr>
          <p:cNvSpPr/>
          <p:nvPr/>
        </p:nvSpPr>
        <p:spPr>
          <a:xfrm>
            <a:off x="0" y="438150"/>
            <a:ext cx="8191500" cy="73660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vi-VN" sz="2800" b="1" dirty="0">
                <a:solidFill>
                  <a:schemeClr val="bg1"/>
                </a:solidFill>
                <a:cs typeface="Arial" panose="020B0604020202020204" pitchFamily="34" charset="0"/>
              </a:rPr>
              <a:t>2. Khi tổ chức hoạt động giáo dục trực tiếp</a:t>
            </a:r>
          </a:p>
        </p:txBody>
      </p:sp>
      <p:pic>
        <p:nvPicPr>
          <p:cNvPr id="19460" name="Picture 1">
            <a:extLst>
              <a:ext uri="{FF2B5EF4-FFF2-40B4-BE49-F238E27FC236}">
                <a16:creationId xmlns:a16="http://schemas.microsoft.com/office/drawing/2014/main" xmlns="" id="{354B8E40-42F6-4CA4-BDBC-1C7C0163EF3B}"/>
              </a:ext>
            </a:extLst>
          </p:cNvPr>
          <p:cNvPicPr>
            <a:picLocks noChangeAspect="1"/>
          </p:cNvPicPr>
          <p:nvPr/>
        </p:nvPicPr>
        <p:blipFill>
          <a:blip r:embed="rId3" cstate="print">
            <a:extLst>
              <a:ext uri="{28A0092B-C50C-407E-A947-70E740481C1C}">
                <a14:useLocalDpi xmlns:a14="http://schemas.microsoft.com/office/drawing/2010/main" xmlns="" val="0"/>
              </a:ext>
            </a:extLst>
          </a:blip>
          <a:srcRect l="12454" t="25075" r="8342" b="20995"/>
          <a:stretch>
            <a:fillRect/>
          </a:stretch>
        </p:blipFill>
        <p:spPr bwMode="auto">
          <a:xfrm>
            <a:off x="145257" y="2228850"/>
            <a:ext cx="1631156" cy="1481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9461" name="Picture 2">
            <a:extLst>
              <a:ext uri="{FF2B5EF4-FFF2-40B4-BE49-F238E27FC236}">
                <a16:creationId xmlns:a16="http://schemas.microsoft.com/office/drawing/2014/main" xmlns="" id="{F898D283-34A2-4CC3-8FAC-0703AED9F8D7}"/>
              </a:ext>
            </a:extLst>
          </p:cNvPr>
          <p:cNvPicPr>
            <a:picLocks noChangeAspect="1"/>
          </p:cNvPicPr>
          <p:nvPr/>
        </p:nvPicPr>
        <p:blipFill>
          <a:blip r:embed="rId4" cstate="print">
            <a:extLst>
              <a:ext uri="{28A0092B-C50C-407E-A947-70E740481C1C}">
                <a14:useLocalDpi xmlns:a14="http://schemas.microsoft.com/office/drawing/2010/main" xmlns="" val="0"/>
              </a:ext>
            </a:extLst>
          </a:blip>
          <a:srcRect l="10663" t="11723" r="16956" b="24377"/>
          <a:stretch>
            <a:fillRect/>
          </a:stretch>
        </p:blipFill>
        <p:spPr bwMode="auto">
          <a:xfrm>
            <a:off x="182166" y="4498976"/>
            <a:ext cx="1594247" cy="1876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354541985"/>
      </p:ext>
    </p:extLst>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TotalTime>
  <Words>2279</Words>
  <Application>Microsoft Office PowerPoint</Application>
  <PresentationFormat>On-screen Show (4:3)</PresentationFormat>
  <Paragraphs>208</Paragraphs>
  <Slides>27</Slides>
  <Notes>16</Notes>
  <HiddenSlides>0</HiddenSlides>
  <MMClips>0</MMClips>
  <ScaleCrop>false</ScaleCrop>
  <HeadingPairs>
    <vt:vector size="4" baseType="variant">
      <vt:variant>
        <vt:lpstr>Theme</vt:lpstr>
      </vt:variant>
      <vt:variant>
        <vt:i4>2</vt:i4>
      </vt:variant>
      <vt:variant>
        <vt:lpstr>Slide Titles</vt:lpstr>
      </vt:variant>
      <vt:variant>
        <vt:i4>27</vt:i4>
      </vt:variant>
    </vt:vector>
  </HeadingPairs>
  <TitlesOfParts>
    <vt:vector size="29" baseType="lpstr">
      <vt:lpstr>Office Theme</vt:lpstr>
      <vt:lpstr>1_Office Theme</vt:lpstr>
      <vt:lpstr>Slide 1</vt:lpstr>
      <vt:lpstr>Slide 2</vt:lpstr>
      <vt:lpstr>ĐIỀU CHỈNH ĐỊNH NGHĨA CA BỆNH COVID 19</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ĐIỀU CHỈNH ĐỊNH NGHĨA CA BỆNH COVID 19</dc:title>
  <dc:creator>USERQ5</dc:creator>
  <cp:lastModifiedBy>ASUS</cp:lastModifiedBy>
  <cp:revision>47</cp:revision>
  <dcterms:created xsi:type="dcterms:W3CDTF">2022-02-21T01:40:56Z</dcterms:created>
  <dcterms:modified xsi:type="dcterms:W3CDTF">2022-02-22T18:22:07Z</dcterms:modified>
</cp:coreProperties>
</file>