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85" r:id="rId2"/>
    <p:sldId id="398" r:id="rId3"/>
    <p:sldId id="256" r:id="rId4"/>
    <p:sldId id="444" r:id="rId5"/>
    <p:sldId id="321" r:id="rId6"/>
    <p:sldId id="298" r:id="rId7"/>
    <p:sldId id="431" r:id="rId8"/>
    <p:sldId id="322" r:id="rId9"/>
    <p:sldId id="432" r:id="rId10"/>
    <p:sldId id="340" r:id="rId11"/>
    <p:sldId id="433" r:id="rId12"/>
    <p:sldId id="434" r:id="rId13"/>
    <p:sldId id="374" r:id="rId14"/>
    <p:sldId id="435" r:id="rId15"/>
    <p:sldId id="436" r:id="rId16"/>
    <p:sldId id="445" r:id="rId17"/>
    <p:sldId id="437" r:id="rId18"/>
    <p:sldId id="439" r:id="rId19"/>
    <p:sldId id="373" r:id="rId20"/>
    <p:sldId id="440" r:id="rId21"/>
    <p:sldId id="441" r:id="rId22"/>
    <p:sldId id="448" r:id="rId23"/>
    <p:sldId id="449" r:id="rId24"/>
    <p:sldId id="450" r:id="rId25"/>
    <p:sldId id="451" r:id="rId26"/>
    <p:sldId id="452" r:id="rId27"/>
    <p:sldId id="453" r:id="rId28"/>
    <p:sldId id="454" r:id="rId29"/>
    <p:sldId id="455" r:id="rId30"/>
    <p:sldId id="456" r:id="rId31"/>
    <p:sldId id="457" r:id="rId32"/>
    <p:sldId id="458" r:id="rId33"/>
    <p:sldId id="459" r:id="rId34"/>
    <p:sldId id="460" r:id="rId35"/>
    <p:sldId id="461" r:id="rId36"/>
    <p:sldId id="462" r:id="rId37"/>
    <p:sldId id="463" r:id="rId38"/>
    <p:sldId id="464" r:id="rId39"/>
    <p:sldId id="465" r:id="rId40"/>
    <p:sldId id="466" r:id="rId41"/>
    <p:sldId id="467" r:id="rId42"/>
    <p:sldId id="468" r:id="rId43"/>
    <p:sldId id="469" r:id="rId44"/>
    <p:sldId id="470" r:id="rId45"/>
    <p:sldId id="471" r:id="rId46"/>
    <p:sldId id="472" r:id="rId47"/>
    <p:sldId id="473" r:id="rId48"/>
    <p:sldId id="474" r:id="rId49"/>
    <p:sldId id="475" r:id="rId50"/>
    <p:sldId id="476" r:id="rId51"/>
    <p:sldId id="477" r:id="rId52"/>
    <p:sldId id="478" r:id="rId53"/>
    <p:sldId id="479" r:id="rId54"/>
    <p:sldId id="421" r:id="rId55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FF"/>
    <a:srgbClr val="FFFF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-107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C1544-15C1-43D3-95D9-EB8561668D4A}" type="datetimeFigureOut">
              <a:rPr lang="en-US" smtClean="0"/>
              <a:pPr/>
              <a:t>10/14/2015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1EAAE-5339-49D9-922E-FB2331F1FF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A778B-038B-4134-AEDC-ADEE969E51C9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705DC-8EE9-4BDC-B023-E130676100D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78560-E55B-43F2-A83F-D4708DE866FC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05DF1-07F5-4BAD-8DD2-0D2CD5A825B6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9A3D8-67D4-4B18-9062-88BB5FF7F6F4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91BE9-B3FD-443E-B4DE-F6701D0A247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6F5B6-B77E-4F39-B0EC-1168FBCD56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E0C31-06E6-4184-BCE5-04718820D982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87D5A-6DB0-41CE-B14B-BCDE833AFFC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6AD0-354C-467C-86A2-3155B2981452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A22DB-EE21-4C34-B459-1ED5A7C12A4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98A48-E6B1-4321-84A7-C13569AA5CB8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40230-BBDD-4E1F-B37A-204741195C6C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F6106-D024-4606-A3F3-B6CDB3DC6B47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DD984-EDB4-44C2-A40B-607145E10928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6D0CF-C0A0-4C66-B868-C6C70ECCA600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10A41-9B93-4635-9791-07A029DDB557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CBF31-9BAF-4C0C-B2CD-EC7584FE19D3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93DD-59AA-470D-B000-CE7B147B56F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6C8C9-C26A-48F4-A75E-11D6832E48D6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08DFB-2EF3-46B2-BD30-B190644D64B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E8FB-CA3E-4F04-9476-996AA905F410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9E9E-DEA0-4EC9-824D-F7CFE9D347F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7000" t="3000" r="-7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031949-54EE-4A36-8072-09E5B13EF6CF}" type="datetimeFigureOut">
              <a:rPr lang="vi-VN"/>
              <a:pPr>
                <a:defRPr/>
              </a:pPr>
              <a:t>14/10/2015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1EAC34-BDF7-4842-B3C9-4CE09167D2A4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6" r:id="rId2"/>
    <p:sldLayoutId id="2147483825" r:id="rId3"/>
    <p:sldLayoutId id="2147483824" r:id="rId4"/>
    <p:sldLayoutId id="2147483823" r:id="rId5"/>
    <p:sldLayoutId id="2147483822" r:id="rId6"/>
    <p:sldLayoutId id="2147483821" r:id="rId7"/>
    <p:sldLayoutId id="2147483820" r:id="rId8"/>
    <p:sldLayoutId id="2147483819" r:id="rId9"/>
    <p:sldLayoutId id="2147483818" r:id="rId10"/>
    <p:sldLayoutId id="2147483817" r:id="rId11"/>
    <p:sldLayoutId id="2147483828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KHVC%20NT(LA).docx" TargetMode="External"/><Relationship Id="rId3" Type="http://schemas.openxmlformats.org/officeDocument/2006/relationships/hyperlink" Target="BAI%20GIANG/Ke%20hoach%20vui%20choi%20%20ngoai%20troi%20lop%20la%201%20thang%2010.2015%20(1).xls" TargetMode="External"/><Relationship Id="rId7" Type="http://schemas.openxmlformats.org/officeDocument/2006/relationships/hyperlink" Target="KH%20H&#272;NT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K&#7870;%20HO&#7840;CH%20T&#7892;%20CH&#7912;C%20HO&#7840;T%20&#272;&#7896;NG%20VUI%20CH&#416;I%20NGO&#192;I%20TR&#7900;I%20thang%209.docx" TargetMode="External"/><Relationship Id="rId5" Type="http://schemas.openxmlformats.org/officeDocument/2006/relationships/hyperlink" Target="HO&#7840;T%20&#272;&#7896;NG%20NGO&#192;I%20TR&#7900;1choi%20%202.docx" TargetMode="External"/><Relationship Id="rId4" Type="http://schemas.openxmlformats.org/officeDocument/2006/relationships/hyperlink" Target="CHOI%20NGOAI%20TROI%20L&#7898;P%20L&#193;.docx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Ke%20hoach%20dung.mma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KHH&#272;NT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hyperlink" Target="KH%20THANG%209-khoi%20choi.mmap" TargetMode="External"/><Relationship Id="rId4" Type="http://schemas.openxmlformats.org/officeDocument/2006/relationships/hyperlink" Target="KH%20ho&#7841;t%20&#273;&#7897;ng%20ngo&#224;i%20tr&#7901;i.mmap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inh-nen-dep-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304800" y="1967753"/>
            <a:ext cx="8382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en-US" sz="32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HƯỚNG DẪN TỔ CHỨC 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TRẺ CHƠI NGÒAI TRỜI  </a:t>
            </a:r>
          </a:p>
          <a:p>
            <a:pPr>
              <a:defRPr/>
            </a:pPr>
            <a:endParaRPr lang="en-US" sz="3600" dirty="0" smtClean="0"/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371600" y="5638800"/>
            <a:ext cx="6400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err="1"/>
              <a:t>Phòng</a:t>
            </a:r>
            <a:r>
              <a:rPr lang="en-US" sz="2400" b="1" dirty="0"/>
              <a:t>  </a:t>
            </a:r>
            <a:r>
              <a:rPr lang="en-US" sz="2400" b="1" dirty="0" err="1"/>
              <a:t>Mầm</a:t>
            </a:r>
            <a:r>
              <a:rPr lang="en-US" sz="2400" b="1" dirty="0"/>
              <a:t> Non </a:t>
            </a:r>
            <a:r>
              <a:rPr lang="en-US" sz="2400" b="1" dirty="0" err="1"/>
              <a:t>Sở</a:t>
            </a:r>
            <a:r>
              <a:rPr lang="en-US" sz="2400" b="1" dirty="0"/>
              <a:t> </a:t>
            </a:r>
            <a:r>
              <a:rPr lang="en-US" sz="2400" b="1" dirty="0" err="1"/>
              <a:t>G</a:t>
            </a:r>
            <a:r>
              <a:rPr lang="en-US" sz="2400" b="1" dirty="0" err="1" smtClean="0"/>
              <a:t>iáo</a:t>
            </a:r>
            <a:r>
              <a:rPr lang="en-US" sz="2400" b="1" dirty="0" smtClean="0"/>
              <a:t> </a:t>
            </a:r>
            <a:r>
              <a:rPr lang="en-US" sz="2400" b="1" dirty="0" err="1"/>
              <a:t>dục</a:t>
            </a:r>
            <a:r>
              <a:rPr lang="en-US" sz="2400" b="1" dirty="0"/>
              <a:t> &amp; </a:t>
            </a:r>
            <a:r>
              <a:rPr lang="en-US" sz="2400" b="1" dirty="0" err="1"/>
              <a:t>Đào</a:t>
            </a:r>
            <a:r>
              <a:rPr lang="en-US" sz="2400" b="1" dirty="0"/>
              <a:t> </a:t>
            </a:r>
            <a:r>
              <a:rPr lang="en-US" sz="2400" b="1" dirty="0" err="1"/>
              <a:t>tạo</a:t>
            </a:r>
            <a:r>
              <a:rPr lang="en-US" sz="2400" b="1" dirty="0"/>
              <a:t> </a:t>
            </a:r>
          </a:p>
          <a:p>
            <a:pPr algn="ctr"/>
            <a:r>
              <a:rPr lang="en-US" sz="2400" b="1" dirty="0" err="1"/>
              <a:t>Tháng</a:t>
            </a:r>
            <a:r>
              <a:rPr lang="en-US" sz="2400" b="1" dirty="0"/>
              <a:t> </a:t>
            </a:r>
            <a:r>
              <a:rPr lang="en-US" sz="2400" b="1" dirty="0" smtClean="0"/>
              <a:t>10/2015</a:t>
            </a:r>
            <a:endParaRPr lang="en-US" sz="2400" dirty="0"/>
          </a:p>
          <a:p>
            <a:pPr>
              <a:spcBef>
                <a:spcPct val="50000"/>
              </a:spcBef>
            </a:pPr>
            <a:endParaRPr lang="en-US" sz="2400" dirty="0">
              <a:solidFill>
                <a:schemeClr val="bg2"/>
              </a:solidFill>
            </a:endParaRPr>
          </a:p>
          <a:p>
            <a:endParaRPr lang="en-US" sz="2400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alibri" pitchFamily="34" charset="0"/>
            </a:endParaRPr>
          </a:p>
        </p:txBody>
      </p:sp>
      <p:pic>
        <p:nvPicPr>
          <p:cNvPr id="17411" name="Picture 3" descr="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1907177" y="2207623"/>
            <a:ext cx="57607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HƯỚNG DẪN TỔ CHỨC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CÁC NỘI DUNG CHƠI NGOÀI TRỜI</a:t>
            </a:r>
            <a:endParaRPr lang="en-US" sz="3200" dirty="0" smtClean="0">
              <a:solidFill>
                <a:srgbClr val="FF0000"/>
              </a:solidFill>
            </a:endParaRPr>
          </a:p>
          <a:p>
            <a:pPr algn="ctr"/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4949" y="287383"/>
            <a:ext cx="8425541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hợp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dựa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thú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sau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tưởng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sắc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thêm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đòi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nhạy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tâm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mục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tiêu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sẵn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“</a:t>
            </a:r>
            <a:r>
              <a:rPr lang="en-US" sz="2400" b="1" dirty="0" err="1" smtClean="0"/>
              <a:t>cái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tại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sao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?”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dẫn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dắt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bộc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mò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xúc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tượng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qua </a:t>
            </a:r>
            <a:r>
              <a:rPr lang="en-US" sz="2400" b="1" dirty="0" err="1" smtClean="0"/>
              <a:t>trình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mò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nói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….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nói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biểu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xúc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thú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sợ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hãi</a:t>
            </a:r>
            <a:r>
              <a:rPr lang="en-US" sz="2400" b="1" dirty="0" smtClean="0"/>
              <a:t>…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xúc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tượng</a:t>
            </a:r>
            <a:r>
              <a:rPr lang="en-US" sz="2400" b="1" dirty="0" smtClean="0"/>
              <a:t>…..</a:t>
            </a:r>
          </a:p>
          <a:p>
            <a:pPr algn="just">
              <a:spcAft>
                <a:spcPts val="1200"/>
              </a:spcAft>
            </a:pPr>
            <a:endParaRPr lang="en-US" sz="2400" b="1" dirty="0" smtClean="0"/>
          </a:p>
          <a:p>
            <a:pPr algn="just"/>
            <a:endParaRPr lang="en-US" sz="2400" b="1" dirty="0" smtClean="0"/>
          </a:p>
          <a:p>
            <a:pPr algn="just"/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521" y="1332411"/>
            <a:ext cx="78377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/>
              <a:t>	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thú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mối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tâm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Đây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trọng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thành</a:t>
            </a:r>
            <a:r>
              <a:rPr lang="en-US" sz="2400" b="1" dirty="0" smtClean="0"/>
              <a:t> “</a:t>
            </a:r>
            <a:r>
              <a:rPr lang="en-US" sz="2400" b="1" dirty="0" err="1" smtClean="0"/>
              <a:t>người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” </a:t>
            </a:r>
            <a:r>
              <a:rPr lang="en-US" sz="2400" b="1" dirty="0" err="1" smtClean="0"/>
              <a:t>tích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cực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Mặt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ngẫu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dụng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chúng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vấn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….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, song </a:t>
            </a:r>
            <a:r>
              <a:rPr lang="en-US" sz="2400" b="1" dirty="0" err="1" smtClean="0"/>
              <a:t>phải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, logic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ép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buộc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muốn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mình</a:t>
            </a:r>
            <a:r>
              <a:rPr lang="en-US" sz="2400" b="1" dirty="0" smtClean="0"/>
              <a:t>.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49086" y="914400"/>
            <a:ext cx="7563394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tâp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mục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khuyến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người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nhạy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cảm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mò</a:t>
            </a:r>
            <a:r>
              <a:rPr lang="en-US" sz="2400" b="1" dirty="0" smtClean="0"/>
              <a:t>, ham </a:t>
            </a:r>
            <a:r>
              <a:rPr lang="en-US" sz="2400" b="1" dirty="0" err="1" smtClean="0"/>
              <a:t>hiểu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biết</a:t>
            </a:r>
            <a:r>
              <a:rPr lang="en-US" sz="2400" b="1" dirty="0" smtClean="0"/>
              <a:t>. 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chủ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màu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sắc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bóng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mát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giống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côn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trùng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dấu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mùa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xuân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loại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loại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lá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loài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chim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dấu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chân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dưới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</a:t>
            </a:r>
            <a:r>
              <a:rPr lang="en-US" sz="2400" b="1" dirty="0" smtClean="0"/>
              <a:t>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giác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mọi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mình</a:t>
            </a:r>
            <a:r>
              <a:rPr lang="en-US" sz="2400" b="1" dirty="0" smtClean="0"/>
              <a:t>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 	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diễn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</a:t>
            </a:r>
            <a:r>
              <a:rPr lang="en-US" sz="2400" b="1" dirty="0" smtClean="0"/>
              <a:t>.</a:t>
            </a:r>
          </a:p>
          <a:p>
            <a:pPr lvl="0" algn="just"/>
            <a:endParaRPr lang="en-US" sz="2400" b="1" dirty="0" smtClean="0"/>
          </a:p>
          <a:p>
            <a:pPr lvl="0" algn="just"/>
            <a:endParaRPr lang="en-US" sz="2400" b="1" dirty="0" smtClean="0"/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206" y="326572"/>
            <a:ext cx="7903027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tìm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kiếm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dấu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tìm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kiếm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khí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dưới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đất</a:t>
            </a:r>
            <a:r>
              <a:rPr lang="en-US" sz="2400" b="1" dirty="0" smtClean="0"/>
              <a:t>…..</a:t>
            </a:r>
            <a:r>
              <a:rPr lang="en-US" sz="2400" b="1" dirty="0" err="1" smtClean="0"/>
              <a:t>Tìm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kiếm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tổ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dấu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hốc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hốc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đất</a:t>
            </a:r>
            <a:r>
              <a:rPr lang="en-US" sz="2400" b="1" dirty="0" smtClean="0"/>
              <a:t>….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tin </a:t>
            </a:r>
            <a:r>
              <a:rPr lang="en-US" sz="2400" b="1" dirty="0" err="1" smtClean="0"/>
              <a:t>mới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ví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/</a:t>
            </a:r>
            <a:r>
              <a:rPr lang="en-US" sz="2400" b="1" dirty="0" err="1" smtClean="0"/>
              <a:t>mùa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trên</a:t>
            </a:r>
            <a:r>
              <a:rPr lang="en-US" sz="2400" b="1" dirty="0" smtClean="0"/>
              <a:t> con </a:t>
            </a:r>
            <a:r>
              <a:rPr lang="en-US" sz="2400" b="1" dirty="0" err="1" smtClean="0"/>
              <a:t>đường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.</a:t>
            </a:r>
          </a:p>
          <a:p>
            <a:pPr lvl="0" algn="just"/>
            <a:r>
              <a:rPr lang="en-US" sz="2400" b="1" dirty="0" smtClean="0"/>
              <a:t>	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vệ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sinh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môi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dẹp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Mang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chiếc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túi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rác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tay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mỗi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Gợi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thuộc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 hay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….</a:t>
            </a:r>
          </a:p>
          <a:p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0708" y="1345473"/>
            <a:ext cx="7785463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môi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lớp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trường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dịp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lễ</a:t>
            </a:r>
            <a:r>
              <a:rPr lang="en-US" sz="2400" b="1" dirty="0" smtClean="0"/>
              <a:t>…..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sinh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chiếc</a:t>
            </a:r>
            <a:r>
              <a:rPr lang="en-US" sz="2400" b="1" dirty="0" smtClean="0"/>
              <a:t> ô </a:t>
            </a:r>
            <a:r>
              <a:rPr lang="en-US" sz="2400" b="1" dirty="0" err="1" smtClean="0"/>
              <a:t>tô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đất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xe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nước</a:t>
            </a:r>
            <a:r>
              <a:rPr lang="en-US" sz="2400" b="1" dirty="0" smtClean="0"/>
              <a:t>…</a:t>
            </a:r>
            <a:r>
              <a:rPr lang="en-US" sz="2400" b="1" dirty="0" err="1" smtClean="0"/>
              <a:t>xuất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ở </a:t>
            </a:r>
            <a:r>
              <a:rPr lang="en-US" sz="2400" b="1" dirty="0" err="1" smtClean="0"/>
              <a:t>cổng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xuất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hút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tâm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70263" y="274320"/>
            <a:ext cx="8229600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err="1" smtClean="0">
                <a:solidFill>
                  <a:srgbClr val="660066"/>
                </a:solidFill>
              </a:rPr>
              <a:t>Các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trò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chơi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rèn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luyện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thể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chất</a:t>
            </a:r>
            <a:r>
              <a:rPr lang="en-US" sz="2400" b="1" dirty="0" smtClean="0">
                <a:solidFill>
                  <a:srgbClr val="660066"/>
                </a:solidFill>
              </a:rPr>
              <a:t> ở </a:t>
            </a:r>
            <a:r>
              <a:rPr lang="en-US" sz="2400" b="1" dirty="0" err="1" smtClean="0">
                <a:solidFill>
                  <a:srgbClr val="660066"/>
                </a:solidFill>
              </a:rPr>
              <a:t>ngoài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trời</a:t>
            </a:r>
            <a:r>
              <a:rPr lang="en-US" sz="2400" b="1" dirty="0" smtClean="0">
                <a:solidFill>
                  <a:srgbClr val="660066"/>
                </a:solidFill>
              </a:rPr>
              <a:t>: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khoảng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hợp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rèn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luyện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củng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cố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hoàn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bản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chạy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nhảy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bò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ném</a:t>
            </a:r>
            <a:r>
              <a:rPr lang="en-US" sz="2400" b="1" dirty="0" smtClean="0"/>
              <a:t>…..),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tố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nhanh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mạnh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khéo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bền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bỉ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dẻo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dai</a:t>
            </a:r>
            <a:r>
              <a:rPr lang="en-US" sz="2400" b="1" dirty="0" smtClean="0"/>
              <a:t>….).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thõa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trò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do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khởi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xướng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do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tổ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chức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rèn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luyện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chất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tổ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trò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luật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trò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),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do (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bị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bị</a:t>
            </a:r>
            <a:r>
              <a:rPr lang="en-US" sz="2400" b="1" dirty="0" smtClean="0"/>
              <a:t>),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thao</a:t>
            </a:r>
            <a:r>
              <a:rPr lang="en-US" sz="2400" b="1" dirty="0" smtClean="0"/>
              <a:t> …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do: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hướng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dẫn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endParaRPr lang="en-US" sz="2400" b="1" dirty="0" smtClean="0"/>
          </a:p>
          <a:p>
            <a:pPr lvl="0" algn="just"/>
            <a:endParaRPr lang="en-US" sz="2400" b="1" dirty="0" smtClean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1074" y="287383"/>
            <a:ext cx="8307977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err="1" smtClean="0">
                <a:solidFill>
                  <a:srgbClr val="660066"/>
                </a:solidFill>
              </a:rPr>
              <a:t>Khuyến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khích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trẻ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tích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cực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lao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động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chăm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sóc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thiên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nhiên</a:t>
            </a:r>
            <a:r>
              <a:rPr lang="en-US" sz="2400" b="1" dirty="0" smtClean="0">
                <a:solidFill>
                  <a:srgbClr val="660066"/>
                </a:solidFill>
              </a:rPr>
              <a:t>: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luân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nhật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phân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hợp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khỏe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mạnh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nhanh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nhẹn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yếu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chậm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hơn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lưu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đến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nguyện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vọng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thích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cùng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algn="just"/>
            <a:r>
              <a:rPr lang="en-US" sz="2400" b="1" dirty="0" smtClean="0"/>
              <a:t>	</a:t>
            </a:r>
            <a:r>
              <a:rPr lang="en-US" sz="2400" b="1" dirty="0" err="1" smtClean="0"/>
              <a:t>Chuẩn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bị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tay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lon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kẹp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sắt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xô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nhựa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giẻ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lau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chổi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xẻng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nhỏ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khẩu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trang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mũ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nón</a:t>
            </a:r>
            <a:r>
              <a:rPr lang="en-US" sz="2400" b="1" dirty="0" smtClean="0"/>
              <a:t>….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.</a:t>
            </a:r>
          </a:p>
          <a:p>
            <a:pPr algn="just"/>
            <a:r>
              <a:rPr lang="en-US" sz="2400" b="1" dirty="0" smtClean="0"/>
              <a:t>	</a:t>
            </a:r>
            <a:r>
              <a:rPr lang="en-US" sz="2400" b="1" dirty="0" err="1" smtClean="0"/>
              <a:t>Chuẩn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bị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rửa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tay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phòng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rửa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tay</a:t>
            </a:r>
            <a:r>
              <a:rPr lang="en-US" sz="2400" b="1" dirty="0" smtClean="0"/>
              <a:t>…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8011" y="209006"/>
            <a:ext cx="8242663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err="1" smtClean="0">
                <a:solidFill>
                  <a:srgbClr val="660066"/>
                </a:solidFill>
              </a:rPr>
              <a:t>Nhiệm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vụ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của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giáo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viên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trong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tố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chức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hoạt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động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chơi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ngoài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trời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có</a:t>
            </a:r>
            <a:r>
              <a:rPr lang="en-US" sz="2400" b="1" dirty="0" smtClean="0">
                <a:solidFill>
                  <a:srgbClr val="660066"/>
                </a:solidFill>
              </a:rPr>
              <a:t> ý </a:t>
            </a:r>
            <a:r>
              <a:rPr lang="en-US" sz="2400" b="1" dirty="0" err="1" smtClean="0">
                <a:solidFill>
                  <a:srgbClr val="660066"/>
                </a:solidFill>
              </a:rPr>
              <a:t>nghĩa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cho</a:t>
            </a:r>
            <a:r>
              <a:rPr lang="en-US" sz="2400" b="1" dirty="0" smtClean="0">
                <a:solidFill>
                  <a:srgbClr val="660066"/>
                </a:solidFill>
              </a:rPr>
              <a:t> </a:t>
            </a:r>
            <a:r>
              <a:rPr lang="en-US" sz="2400" b="1" dirty="0" err="1" smtClean="0">
                <a:solidFill>
                  <a:srgbClr val="660066"/>
                </a:solidFill>
              </a:rPr>
              <a:t>trẻ</a:t>
            </a:r>
            <a:endParaRPr lang="en-US" sz="2400" b="1" dirty="0" smtClean="0">
              <a:solidFill>
                <a:srgbClr val="660066"/>
              </a:solidFill>
            </a:endParaRP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bảo</a:t>
            </a:r>
            <a:r>
              <a:rPr lang="en-US" sz="2400" b="1" dirty="0" smtClean="0"/>
              <a:t> an </a:t>
            </a:r>
            <a:r>
              <a:rPr lang="en-US" sz="2400" b="1" dirty="0" err="1" smtClean="0"/>
              <a:t>toàn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khỏe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nguyên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tắc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tổ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nguyện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dục</a:t>
            </a:r>
            <a:r>
              <a:rPr lang="en-US" sz="2400" b="1" dirty="0" smtClean="0"/>
              <a:t>. 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mọi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Hỗ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liên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chẽ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cùng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. 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Khuyến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khởi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xướng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trò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/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quyết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vướng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mắc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nhờ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lúc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14400" y="783771"/>
            <a:ext cx="752420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linh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chỉnh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diễn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tiễn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đặc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biệt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linh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Nếu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chú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say </a:t>
            </a:r>
            <a:r>
              <a:rPr lang="en-US" sz="2400" b="1" dirty="0" err="1" smtClean="0"/>
              <a:t>sưa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thêm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khoảng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bỏ</a:t>
            </a:r>
            <a:r>
              <a:rPr lang="en-US" sz="2400" b="1" dirty="0" smtClean="0"/>
              <a:t> qua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nếu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lớp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sôi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thú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Phân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hỗ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khuyến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nghiệm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tưởng</a:t>
            </a:r>
            <a:r>
              <a:rPr lang="en-US" sz="2400" b="1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5457" y="720762"/>
            <a:ext cx="8003689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hành</a:t>
            </a:r>
            <a:endParaRPr lang="en-US" sz="2400" b="1" dirty="0" smtClean="0"/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Trao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thảo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luận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 </a:t>
            </a:r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  <a:r>
              <a:rPr lang="fr-FR" sz="2400" b="1" dirty="0" smtClean="0">
                <a:hlinkClick r:id="rId3" action="ppaction://hlinkfile"/>
              </a:rPr>
              <a:t>BAI GIANG\</a:t>
            </a:r>
            <a:r>
              <a:rPr lang="fr-FR" sz="2400" b="1" dirty="0" err="1" smtClean="0">
                <a:hlinkClick r:id="rId3" action="ppaction://hlinkfile"/>
              </a:rPr>
              <a:t>Ke</a:t>
            </a:r>
            <a:r>
              <a:rPr lang="fr-FR" sz="2400" b="1" dirty="0" smtClean="0">
                <a:hlinkClick r:id="rId3" action="ppaction://hlinkfile"/>
              </a:rPr>
              <a:t> </a:t>
            </a:r>
            <a:r>
              <a:rPr lang="fr-FR" sz="2400" b="1" dirty="0" err="1" smtClean="0">
                <a:hlinkClick r:id="rId3" action="ppaction://hlinkfile"/>
              </a:rPr>
              <a:t>hoach</a:t>
            </a:r>
            <a:r>
              <a:rPr lang="fr-FR" sz="2400" b="1" dirty="0" smtClean="0">
                <a:hlinkClick r:id="rId3" action="ppaction://hlinkfile"/>
              </a:rPr>
              <a:t> </a:t>
            </a:r>
            <a:r>
              <a:rPr lang="fr-FR" sz="2400" b="1" dirty="0" err="1" smtClean="0">
                <a:hlinkClick r:id="rId3" action="ppaction://hlinkfile"/>
              </a:rPr>
              <a:t>vui</a:t>
            </a:r>
            <a:r>
              <a:rPr lang="fr-FR" sz="2400" b="1" dirty="0" smtClean="0">
                <a:hlinkClick r:id="rId3" action="ppaction://hlinkfile"/>
              </a:rPr>
              <a:t> </a:t>
            </a:r>
            <a:r>
              <a:rPr lang="fr-FR" sz="2400" b="1" dirty="0" err="1" smtClean="0">
                <a:hlinkClick r:id="rId3" action="ppaction://hlinkfile"/>
              </a:rPr>
              <a:t>choi</a:t>
            </a:r>
            <a:r>
              <a:rPr lang="fr-FR" sz="2400" b="1" dirty="0" smtClean="0">
                <a:hlinkClick r:id="rId3" action="ppaction://hlinkfile"/>
              </a:rPr>
              <a:t>  </a:t>
            </a:r>
            <a:r>
              <a:rPr lang="fr-FR" sz="2400" b="1" dirty="0" err="1" smtClean="0">
                <a:hlinkClick r:id="rId3" action="ppaction://hlinkfile"/>
              </a:rPr>
              <a:t>ngoai</a:t>
            </a:r>
            <a:r>
              <a:rPr lang="fr-FR" sz="2400" b="1" dirty="0" smtClean="0">
                <a:hlinkClick r:id="rId3" action="ppaction://hlinkfile"/>
              </a:rPr>
              <a:t> </a:t>
            </a:r>
            <a:r>
              <a:rPr lang="fr-FR" sz="2400" b="1" dirty="0" err="1" smtClean="0">
                <a:hlinkClick r:id="rId3" action="ppaction://hlinkfile"/>
              </a:rPr>
              <a:t>troi</a:t>
            </a:r>
            <a:r>
              <a:rPr lang="fr-FR" sz="2400" b="1" dirty="0" smtClean="0">
                <a:hlinkClick r:id="rId3" action="ppaction://hlinkfile"/>
              </a:rPr>
              <a:t> </a:t>
            </a:r>
            <a:r>
              <a:rPr lang="fr-FR" sz="2400" b="1" dirty="0" err="1" smtClean="0">
                <a:hlinkClick r:id="rId3" action="ppaction://hlinkfile"/>
              </a:rPr>
              <a:t>lop</a:t>
            </a:r>
            <a:r>
              <a:rPr lang="fr-FR" sz="2400" b="1" dirty="0" smtClean="0">
                <a:hlinkClick r:id="rId3" action="ppaction://hlinkfile"/>
              </a:rPr>
              <a:t> la 1 </a:t>
            </a:r>
            <a:r>
              <a:rPr lang="fr-FR" sz="2400" b="1" dirty="0" err="1" smtClean="0">
                <a:hlinkClick r:id="rId3" action="ppaction://hlinkfile"/>
              </a:rPr>
              <a:t>thang</a:t>
            </a:r>
            <a:r>
              <a:rPr lang="fr-FR" sz="2400" b="1" dirty="0" smtClean="0">
                <a:hlinkClick r:id="rId3" action="ppaction://hlinkfile"/>
              </a:rPr>
              <a:t> 10.2015 (1).</a:t>
            </a:r>
            <a:r>
              <a:rPr lang="fr-FR" sz="2400" b="1" dirty="0" err="1" smtClean="0">
                <a:hlinkClick r:id="rId3" action="ppaction://hlinkfile"/>
              </a:rPr>
              <a:t>xls</a:t>
            </a:r>
            <a:endParaRPr lang="fr-FR" sz="2400" b="1" dirty="0" smtClean="0"/>
          </a:p>
          <a:p>
            <a:pPr algn="just">
              <a:spcAft>
                <a:spcPts val="600"/>
              </a:spcAft>
            </a:pPr>
            <a:r>
              <a:rPr lang="fr-FR" sz="2400" b="1" dirty="0" smtClean="0"/>
              <a:t>	</a:t>
            </a:r>
            <a:r>
              <a:rPr lang="fr-FR" sz="2400" b="1" dirty="0" smtClean="0">
                <a:hlinkClick r:id="rId4" action="ppaction://hlinkfile"/>
              </a:rPr>
              <a:t>CHOI NGOAI TROI LỚP LÁ.docx</a:t>
            </a:r>
            <a:endParaRPr lang="fr-FR" sz="2400" b="1" dirty="0" smtClean="0"/>
          </a:p>
          <a:p>
            <a:pPr algn="just">
              <a:spcAft>
                <a:spcPts val="600"/>
              </a:spcAft>
            </a:pPr>
            <a:r>
              <a:rPr lang="fr-FR" sz="2400" b="1" dirty="0" smtClean="0"/>
              <a:t>	</a:t>
            </a:r>
            <a:r>
              <a:rPr lang="fr-FR" sz="2400" b="1" dirty="0" smtClean="0">
                <a:hlinkClick r:id="rId5" action="ppaction://hlinkfile"/>
              </a:rPr>
              <a:t>HOẠT ĐỘNG NGOÀI TRỜ1choi  2.docx</a:t>
            </a:r>
            <a:endParaRPr lang="fr-FR" sz="2400" b="1" dirty="0" smtClean="0"/>
          </a:p>
          <a:p>
            <a:pPr algn="just">
              <a:spcAft>
                <a:spcPts val="600"/>
              </a:spcAft>
            </a:pPr>
            <a:r>
              <a:rPr lang="fr-FR" sz="2400" b="1" dirty="0" smtClean="0"/>
              <a:t>	</a:t>
            </a:r>
            <a:r>
              <a:rPr lang="vi-VN" sz="2400" b="1" dirty="0" smtClean="0">
                <a:hlinkClick r:id="rId6" action="ppaction://hlinkfile"/>
              </a:rPr>
              <a:t>KẾ HOẠCH TỔ CHỨC HOẠT ĐỘNG VUI CHƠI NGOÀI TRỜI thang 9.docx</a:t>
            </a:r>
            <a:endParaRPr lang="en-US" sz="2400" b="1" dirty="0" smtClean="0"/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  <a:r>
              <a:rPr lang="en-US" sz="2400" b="1" dirty="0" smtClean="0">
                <a:hlinkClick r:id="rId7" action="ppaction://hlinkfile"/>
              </a:rPr>
              <a:t>KH HĐNT.docx</a:t>
            </a:r>
            <a:endParaRPr lang="en-US" sz="2400" b="1" dirty="0" smtClean="0"/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  <a:r>
              <a:rPr lang="en-US" sz="2400" b="1" dirty="0" smtClean="0">
                <a:hlinkClick r:id="rId8" action="ppaction://hlinkfile"/>
              </a:rPr>
              <a:t>KHVC NT(LA).</a:t>
            </a:r>
            <a:r>
              <a:rPr lang="en-US" sz="2400" b="1" dirty="0" err="1" smtClean="0">
                <a:hlinkClick r:id="rId8" action="ppaction://hlinkfile"/>
              </a:rPr>
              <a:t>docx</a:t>
            </a:r>
            <a:endParaRPr lang="en-US" sz="2400" b="1" dirty="0" smtClean="0"/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  <a:endParaRPr lang="fr-FR" sz="2400" b="1" dirty="0" smtClean="0"/>
          </a:p>
          <a:p>
            <a:pPr algn="just">
              <a:spcAft>
                <a:spcPts val="600"/>
              </a:spcAft>
            </a:pPr>
            <a:r>
              <a:rPr lang="fr-FR" sz="2400" b="1" dirty="0" smtClean="0"/>
              <a:t>	</a:t>
            </a:r>
            <a:endParaRPr lang="en-US" sz="2400" b="1" dirty="0" smtClean="0"/>
          </a:p>
          <a:p>
            <a:pPr algn="just"/>
            <a:r>
              <a:rPr lang="en-US" sz="2400" b="1" dirty="0" smtClean="0"/>
              <a:t>	</a:t>
            </a:r>
          </a:p>
          <a:p>
            <a:pPr algn="just"/>
            <a:r>
              <a:rPr lang="en-US" sz="2400" b="1" dirty="0" smtClean="0"/>
              <a:t> </a:t>
            </a:r>
            <a:endParaRPr lang="en-US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1703" y="836022"/>
            <a:ext cx="798140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do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, song </a:t>
            </a:r>
            <a:r>
              <a:rPr lang="en-US" sz="2400" b="1" dirty="0" err="1" smtClean="0"/>
              <a:t>vẫn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. 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phi </a:t>
            </a:r>
            <a:r>
              <a:rPr lang="en-US" sz="2400" b="1" dirty="0" err="1" smtClean="0"/>
              <a:t>ngôn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ngữ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mỉm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cười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thưởng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xoa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chạm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người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….)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ngôn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ngữ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nhận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xét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gợi</a:t>
            </a:r>
            <a:r>
              <a:rPr lang="en-US" sz="2400" b="1" dirty="0" smtClean="0"/>
              <a:t> ý, </a:t>
            </a:r>
            <a:r>
              <a:rPr lang="en-US" sz="2400" b="1" dirty="0" err="1" smtClean="0"/>
              <a:t>câu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…)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cùng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.</a:t>
            </a:r>
          </a:p>
          <a:p>
            <a:pPr algn="just"/>
            <a:r>
              <a:rPr lang="en-US" sz="2400" b="1" dirty="0" smtClean="0"/>
              <a:t>	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chuẩn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bị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môi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tốt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an </a:t>
            </a:r>
            <a:r>
              <a:rPr lang="en-US" sz="2400" b="1" dirty="0" err="1" smtClean="0"/>
              <a:t>toàn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mọi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.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0971" y="2364378"/>
            <a:ext cx="6701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hlinkClick r:id="rId3" action="ppaction://hlinkfile"/>
              </a:rPr>
              <a:t>Ke</a:t>
            </a:r>
            <a:r>
              <a:rPr lang="en-US" sz="2400" dirty="0" smtClean="0">
                <a:hlinkClick r:id="rId3" action="ppaction://hlinkfile"/>
              </a:rPr>
              <a:t> </a:t>
            </a:r>
            <a:r>
              <a:rPr lang="en-US" sz="2400" dirty="0" err="1" smtClean="0">
                <a:hlinkClick r:id="rId3" action="ppaction://hlinkfile"/>
              </a:rPr>
              <a:t>hoach</a:t>
            </a:r>
            <a:r>
              <a:rPr lang="en-US" sz="2400" dirty="0" smtClean="0">
                <a:hlinkClick r:id="rId3" action="ppaction://hlinkfile"/>
              </a:rPr>
              <a:t> </a:t>
            </a:r>
            <a:r>
              <a:rPr lang="en-US" sz="2400" dirty="0" err="1" smtClean="0">
                <a:hlinkClick r:id="rId3" action="ppaction://hlinkfile"/>
              </a:rPr>
              <a:t>dung.mmap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948" y="0"/>
            <a:ext cx="770810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364999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081384_902028906486484_8876238434626070137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385678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0325_1017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0566" y="0"/>
            <a:ext cx="476450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623782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0409_0944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9295" y="0"/>
            <a:ext cx="456598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52109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1009_0901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10094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948" y="0"/>
            <a:ext cx="770810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364999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081384_902028906486484_8876238434626070137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38567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0325_1017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0566" y="0"/>
            <a:ext cx="476450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6237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6983" y="2302136"/>
            <a:ext cx="54541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hlinkClick r:id="rId3" action="ppaction://hlinkfile"/>
              </a:rPr>
              <a:t>KHHĐNT.docx</a:t>
            </a:r>
            <a:endParaRPr lang="en-US" sz="2400" b="1" dirty="0" smtClean="0"/>
          </a:p>
          <a:p>
            <a:pPr algn="ctr"/>
            <a:r>
              <a:rPr lang="vi-VN" sz="2400" b="1" dirty="0" smtClean="0">
                <a:hlinkClick r:id="rId4" action="ppaction://hlinkfile"/>
              </a:rPr>
              <a:t>KH hoạt động ngoài trời.mmap</a:t>
            </a:r>
            <a:endParaRPr lang="en-US" sz="2400" b="1" dirty="0" smtClean="0"/>
          </a:p>
          <a:p>
            <a:pPr algn="ctr"/>
            <a:r>
              <a:rPr lang="en-US" sz="2400" b="1" dirty="0" smtClean="0">
                <a:hlinkClick r:id="rId5" action="ppaction://hlinkfile"/>
              </a:rPr>
              <a:t>KH THANG 9-khoi </a:t>
            </a:r>
            <a:r>
              <a:rPr lang="en-US" sz="2400" b="1" dirty="0" err="1" smtClean="0">
                <a:hlinkClick r:id="rId5" action="ppaction://hlinkfile"/>
              </a:rPr>
              <a:t>choi.mmap</a:t>
            </a:r>
            <a:endParaRPr lang="en-US" sz="2400" b="1" dirty="0" smtClean="0"/>
          </a:p>
          <a:p>
            <a:pPr algn="ctr"/>
            <a:endParaRPr lang="en-US" sz="2400" b="1" dirty="0" smtClean="0"/>
          </a:p>
          <a:p>
            <a:pPr algn="ctr"/>
            <a:endParaRPr lang="en-US" sz="2400" b="1" dirty="0" smtClean="0"/>
          </a:p>
          <a:p>
            <a:endParaRPr lang="en-US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0409_0944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9295" y="0"/>
            <a:ext cx="456598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521097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1009_0901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100946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991" y="0"/>
            <a:ext cx="777001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47703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948" y="0"/>
            <a:ext cx="770810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364999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1009_091730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024239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1009_0927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084577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1009_0934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254174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WLLIN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3225" y="0"/>
            <a:ext cx="325636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460267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NH CAU LON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982005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63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08633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alibri" pitchFamily="34" charset="0"/>
            </a:endParaRPr>
          </a:p>
        </p:txBody>
      </p:sp>
      <p:pic>
        <p:nvPicPr>
          <p:cNvPr id="17411" name="Picture 3" descr="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280622" y="2248348"/>
            <a:ext cx="52712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solidFill>
                  <a:srgbClr val="FF0000"/>
                </a:solidFill>
              </a:rPr>
              <a:t>MỘT SỐ ĐIỀU LƯU Ý KHI TỔ CHỨC CHO TRẺ CHƠI NGÒAI TRỜI  </a:t>
            </a:r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64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872775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72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628164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73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813698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75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908617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79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366504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63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086331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64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872775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72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628164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73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813698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579 cop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185" y="0"/>
            <a:ext cx="771763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36650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34699" y="247426"/>
            <a:ext cx="7971417" cy="852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00FF"/>
                </a:solidFill>
              </a:rPr>
              <a:t>Nguyên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tắc</a:t>
            </a:r>
            <a:r>
              <a:rPr lang="en-US" sz="2400" b="1" dirty="0" smtClean="0">
                <a:solidFill>
                  <a:srgbClr val="0000FF"/>
                </a:solidFill>
              </a:rPr>
              <a:t> :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mỗi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…..</a:t>
            </a:r>
            <a:r>
              <a:rPr lang="en-US" sz="2400" b="1" dirty="0" err="1" smtClean="0"/>
              <a:t>sẽ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ưu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hỗ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yếu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tố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khoảng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thõa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phóng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lượng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tổ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dạng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phòng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biệt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hỗ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qua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khả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hệ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quyết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vấn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nảy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sinh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.</a:t>
            </a:r>
          </a:p>
          <a:p>
            <a:pPr algn="just"/>
            <a:endParaRPr lang="en-US" sz="2400" b="1" dirty="0" smtClean="0"/>
          </a:p>
          <a:p>
            <a:pPr algn="just"/>
            <a:endParaRPr lang="en-US" sz="2400" b="1" dirty="0" smtClean="0"/>
          </a:p>
          <a:p>
            <a:pPr algn="just"/>
            <a:endParaRPr lang="en-US" sz="2400" b="1" dirty="0" smtClean="0"/>
          </a:p>
          <a:p>
            <a:pPr algn="just"/>
            <a:endParaRPr lang="en-US" sz="2400" b="1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398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036210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3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8713" y="0"/>
            <a:ext cx="68865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333942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M BONG QUA NIA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162379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U HOACH RAU (1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003740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36" y="16475"/>
            <a:ext cx="9176657" cy="68415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88951" y="2906359"/>
            <a:ext cx="6131858" cy="13542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38400" y="2667000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139" y="2850776"/>
            <a:ext cx="655409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Xin chân thành cảm ơn</a:t>
            </a:r>
          </a:p>
          <a:p>
            <a:pPr algn="ctr"/>
            <a:r>
              <a:rPr lang="vi-VN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sự theo dõi của các bạn </a:t>
            </a:r>
            <a:endParaRPr lang="en-US" sz="3600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8640" y="391886"/>
            <a:ext cx="811203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00FF"/>
                </a:solidFill>
              </a:rPr>
              <a:t>Cách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tổ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chức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hoạt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động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chơi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ngoài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trời</a:t>
            </a:r>
            <a:r>
              <a:rPr lang="en-US" sz="2400" b="1" dirty="0" smtClean="0">
                <a:solidFill>
                  <a:srgbClr val="0000FF"/>
                </a:solidFill>
              </a:rPr>
              <a:t>: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xem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xét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chuyển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trước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nguyên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tắc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- </a:t>
            </a:r>
            <a:r>
              <a:rPr lang="en-US" sz="2400" b="1" dirty="0" err="1" smtClean="0"/>
              <a:t>tĩnh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Vì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buổi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linh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thú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diễn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lớp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…..,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sẵn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Giờ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khoảng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do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ở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lớp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yêu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thích</a:t>
            </a:r>
            <a:endParaRPr lang="en-US" sz="2400" b="1" dirty="0" smtClean="0"/>
          </a:p>
          <a:p>
            <a:pPr lvl="0"/>
            <a:endParaRPr lang="en-US" sz="2400" dirty="0" smtClean="0">
              <a:solidFill>
                <a:srgbClr val="0000FF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0708" y="914400"/>
            <a:ext cx="7720149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00FF"/>
                </a:solidFill>
              </a:rPr>
              <a:t>Chuẩn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bị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điều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kiện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chơi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ngoài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trời</a:t>
            </a:r>
            <a:r>
              <a:rPr lang="en-US" sz="2400" b="1" dirty="0" smtClean="0">
                <a:solidFill>
                  <a:srgbClr val="0000FF"/>
                </a:solidFill>
              </a:rPr>
              <a:t>:</a:t>
            </a:r>
          </a:p>
          <a:p>
            <a:pPr algn="just">
              <a:spcAft>
                <a:spcPts val="1200"/>
              </a:spcAft>
            </a:pPr>
            <a:r>
              <a:rPr lang="en-US" sz="2400" dirty="0" smtClean="0"/>
              <a:t>	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bị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phục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vận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cấp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chuẩn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hóa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đoán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sẽ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con </a:t>
            </a:r>
            <a:r>
              <a:rPr lang="en-US" sz="2400" b="1" dirty="0" err="1" smtClean="0"/>
              <a:t>vật</a:t>
            </a:r>
            <a:r>
              <a:rPr lang="en-US" sz="2400" b="1" dirty="0" smtClean="0"/>
              <a:t>…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biết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chuẩn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hóa</a:t>
            </a:r>
            <a:r>
              <a:rPr lang="en-US" sz="2400" b="1" dirty="0" smtClean="0"/>
              <a:t>.</a:t>
            </a:r>
          </a:p>
          <a:p>
            <a:pPr lvl="0">
              <a:buFont typeface="Wingdings" pitchFamily="2" charset="2"/>
              <a:buChar char="v"/>
            </a:pPr>
            <a:endParaRPr lang="en-US" sz="2400" b="1" dirty="0" smtClean="0">
              <a:solidFill>
                <a:srgbClr val="0000FF"/>
              </a:solidFill>
            </a:endParaRPr>
          </a:p>
          <a:p>
            <a:pPr lvl="0"/>
            <a:endParaRPr lang="en-US" sz="2400" dirty="0" smtClean="0">
              <a:solidFill>
                <a:srgbClr val="0000FF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36022" y="1188719"/>
            <a:ext cx="761564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00FF"/>
                </a:solidFill>
              </a:rPr>
              <a:t>Xây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dựng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quy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tắc</a:t>
            </a:r>
            <a:r>
              <a:rPr lang="en-US" sz="2400" b="1" dirty="0" smtClean="0">
                <a:solidFill>
                  <a:srgbClr val="0000FF"/>
                </a:solidFill>
              </a:rPr>
              <a:t>: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rộng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mới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hơn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lớp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tắc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tuân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thủ</a:t>
            </a:r>
            <a:r>
              <a:rPr lang="en-US" sz="2400" b="1" dirty="0" smtClean="0"/>
              <a:t>, an </a:t>
            </a:r>
            <a:r>
              <a:rPr lang="en-US" sz="2400" b="1" dirty="0" err="1" smtClean="0"/>
              <a:t>toàn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nội</a:t>
            </a:r>
            <a:r>
              <a:rPr lang="en-US" sz="2400" b="1" dirty="0" smtClean="0"/>
              <a:t> dung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.</a:t>
            </a:r>
          </a:p>
          <a:p>
            <a:pPr algn="just"/>
            <a:r>
              <a:rPr lang="en-US" sz="2400" b="1" dirty="0" smtClean="0"/>
              <a:t>	</a:t>
            </a: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tắc</a:t>
            </a:r>
            <a:r>
              <a:rPr lang="en-US" sz="2400" b="1" dirty="0" smtClean="0"/>
              <a:t> an </a:t>
            </a:r>
            <a:r>
              <a:rPr lang="en-US" sz="2400" b="1" dirty="0" err="1" smtClean="0"/>
              <a:t>toàn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dụng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dùng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nghị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tranh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đánh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yêu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cùng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dùng</a:t>
            </a:r>
            <a:r>
              <a:rPr lang="en-US" sz="2400" b="1" dirty="0" smtClean="0"/>
              <a:t>…..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6023" y="1031966"/>
            <a:ext cx="752420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00FF"/>
                </a:solidFill>
              </a:rPr>
              <a:t>Đối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với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giáo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viên</a:t>
            </a:r>
            <a:r>
              <a:rPr lang="en-US" sz="2400" b="1" i="1" dirty="0" smtClean="0">
                <a:solidFill>
                  <a:srgbClr val="0000FF"/>
                </a:solidFill>
              </a:rPr>
              <a:t>: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Phân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: </a:t>
            </a:r>
            <a:r>
              <a:rPr lang="en-US" sz="2400" b="1" dirty="0" err="1" smtClean="0"/>
              <a:t>khả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hệ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,  </a:t>
            </a:r>
            <a:r>
              <a:rPr lang="en-US" sz="2400" b="1" dirty="0" err="1" smtClean="0"/>
              <a:t>khả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quyết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vấn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nảy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sinh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;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kịp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bảo</a:t>
            </a:r>
            <a:r>
              <a:rPr lang="en-US" sz="2400" b="1" dirty="0" smtClean="0"/>
              <a:t> an </a:t>
            </a:r>
            <a:r>
              <a:rPr lang="en-US" sz="2400" b="1" dirty="0" err="1" smtClean="0"/>
              <a:t>toàn</a:t>
            </a:r>
            <a:r>
              <a:rPr lang="en-US" sz="2400" b="1" dirty="0" smtClean="0"/>
              <a:t>; </a:t>
            </a:r>
            <a:r>
              <a:rPr lang="en-US" sz="2400" b="1" dirty="0" err="1" smtClean="0"/>
              <a:t>xây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dựng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số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lệnh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hợp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hình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chuẩn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bị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đồ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dùng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tổ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lớp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cuốn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chiếu</a:t>
            </a:r>
            <a:r>
              <a:rPr lang="en-US" sz="2400" b="1" dirty="0" smtClean="0"/>
              <a:t>….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2444</TotalTime>
  <Words>175</Words>
  <Application>Microsoft Office PowerPoint</Application>
  <PresentationFormat>On-screen Show (4:3)</PresentationFormat>
  <Paragraphs>106</Paragraphs>
  <Slides>54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NHAN</dc:creator>
  <cp:lastModifiedBy>User</cp:lastModifiedBy>
  <cp:revision>258</cp:revision>
  <dcterms:created xsi:type="dcterms:W3CDTF">2014-03-12T14:17:49Z</dcterms:created>
  <dcterms:modified xsi:type="dcterms:W3CDTF">2015-10-14T15:36:41Z</dcterms:modified>
</cp:coreProperties>
</file>