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 id="2147483900" r:id="rId2"/>
  </p:sldMasterIdLst>
  <p:notesMasterIdLst>
    <p:notesMasterId r:id="rId22"/>
  </p:notesMasterIdLst>
  <p:sldIdLst>
    <p:sldId id="287" r:id="rId3"/>
    <p:sldId id="272" r:id="rId4"/>
    <p:sldId id="278" r:id="rId5"/>
    <p:sldId id="280" r:id="rId6"/>
    <p:sldId id="282" r:id="rId7"/>
    <p:sldId id="283" r:id="rId8"/>
    <p:sldId id="284" r:id="rId9"/>
    <p:sldId id="285" r:id="rId10"/>
    <p:sldId id="286" r:id="rId11"/>
    <p:sldId id="265" r:id="rId12"/>
    <p:sldId id="270" r:id="rId13"/>
    <p:sldId id="266" r:id="rId14"/>
    <p:sldId id="268" r:id="rId15"/>
    <p:sldId id="269" r:id="rId16"/>
    <p:sldId id="262" r:id="rId17"/>
    <p:sldId id="260" r:id="rId18"/>
    <p:sldId id="261" r:id="rId19"/>
    <p:sldId id="263"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0000CC"/>
    <a:srgbClr val="FF40FF"/>
    <a:srgbClr val="D883FF"/>
    <a:srgbClr val="FF9300"/>
    <a:srgbClr val="FF2F92"/>
    <a:srgbClr val="00FD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1"/>
  </p:normalViewPr>
  <p:slideViewPr>
    <p:cSldViewPr snapToGrid="0">
      <p:cViewPr varScale="1">
        <p:scale>
          <a:sx n="87" d="100"/>
          <a:sy n="87" d="100"/>
        </p:scale>
        <p:origin x="62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image" Target="../media/image8.jpg"/></Relationships>
</file>

<file path=ppt/diagrams/_rels/data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peg"/></Relationships>
</file>

<file path=ppt/diagrams/_rels/drawing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5A4F3-4CCA-45D1-9571-612D24F8AA39}"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9C1C6E8B-9450-4F2F-BB3E-BCAA4F436686}">
      <dgm:prSet phldrT="[Text]" custT="1"/>
      <dgm:spPr/>
      <dgm:t>
        <a:bodyPr/>
        <a:lstStyle/>
        <a:p>
          <a:r>
            <a:rPr lang="en-US" sz="2800" b="1" dirty="0" err="1">
              <a:solidFill>
                <a:srgbClr val="7030A0"/>
              </a:solidFill>
              <a:latin typeface="Arial" panose="020B0604020202020204" pitchFamily="34" charset="0"/>
              <a:cs typeface="Arial" panose="020B0604020202020204" pitchFamily="34" charset="0"/>
            </a:rPr>
            <a:t>Đánh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giá</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vì</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học</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tập</a:t>
          </a:r>
          <a:endParaRPr lang="en-US" sz="2800" b="1" dirty="0">
            <a:solidFill>
              <a:srgbClr val="7030A0"/>
            </a:solidFill>
            <a:latin typeface="Arial" panose="020B0604020202020204" pitchFamily="34" charset="0"/>
            <a:cs typeface="Arial" panose="020B0604020202020204" pitchFamily="34" charset="0"/>
          </a:endParaRPr>
        </a:p>
      </dgm:t>
    </dgm:pt>
    <dgm:pt modelId="{21D33E06-154D-4722-90B5-827775D07C41}" type="parTrans" cxnId="{589A4014-B000-4B1F-A006-085FD23A0527}">
      <dgm:prSet/>
      <dgm:spPr/>
      <dgm:t>
        <a:bodyPr/>
        <a:lstStyle/>
        <a:p>
          <a:endParaRPr lang="en-US"/>
        </a:p>
      </dgm:t>
    </dgm:pt>
    <dgm:pt modelId="{0DA1AD84-EDE1-4E3D-AF12-DE5A03CFE3A1}" type="sibTrans" cxnId="{589A4014-B000-4B1F-A006-085FD23A0527}">
      <dgm:prSet/>
      <dgm:spPr/>
      <dgm:t>
        <a:bodyPr/>
        <a:lstStyle/>
        <a:p>
          <a:endParaRPr lang="en-US"/>
        </a:p>
      </dgm:t>
    </dgm:pt>
    <dgm:pt modelId="{39FA1BAF-134E-48E3-8461-0BDF380F17C5}">
      <dgm:prSet phldrT="[Text]" custT="1"/>
      <dgm:spPr>
        <a:solidFill>
          <a:srgbClr val="00FDFF">
            <a:alpha val="55000"/>
          </a:srgbClr>
        </a:solidFill>
      </dgm:spPr>
      <dgm:t>
        <a:bodyPr/>
        <a:lstStyle/>
        <a:p>
          <a:r>
            <a:rPr lang="en-US" sz="2800" b="1" dirty="0" err="1">
              <a:solidFill>
                <a:srgbClr val="7030A0"/>
              </a:solidFill>
              <a:latin typeface="Arial" panose="020B0604020202020204" pitchFamily="34" charset="0"/>
              <a:cs typeface="Arial" panose="020B0604020202020204" pitchFamily="34" charset="0"/>
            </a:rPr>
            <a:t>Đánh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giá</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là</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học</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tập</a:t>
          </a:r>
          <a:endParaRPr lang="en-US" sz="2800" b="1" dirty="0">
            <a:solidFill>
              <a:srgbClr val="7030A0"/>
            </a:solidFill>
            <a:latin typeface="Arial" panose="020B0604020202020204" pitchFamily="34" charset="0"/>
            <a:cs typeface="Arial" panose="020B0604020202020204" pitchFamily="34" charset="0"/>
          </a:endParaRPr>
        </a:p>
      </dgm:t>
    </dgm:pt>
    <dgm:pt modelId="{D7D58BC9-0A05-48A1-A2EA-B8C94D6F97BB}" type="parTrans" cxnId="{A37D5145-7A9B-4C3A-B00E-D3DE780CD9A7}">
      <dgm:prSet/>
      <dgm:spPr/>
      <dgm:t>
        <a:bodyPr/>
        <a:lstStyle/>
        <a:p>
          <a:endParaRPr lang="en-US"/>
        </a:p>
      </dgm:t>
    </dgm:pt>
    <dgm:pt modelId="{347A23E8-9B69-4F95-9F17-586FDC2795C6}" type="sibTrans" cxnId="{A37D5145-7A9B-4C3A-B00E-D3DE780CD9A7}">
      <dgm:prSet/>
      <dgm:spPr/>
      <dgm:t>
        <a:bodyPr/>
        <a:lstStyle/>
        <a:p>
          <a:endParaRPr lang="en-US"/>
        </a:p>
      </dgm:t>
    </dgm:pt>
    <dgm:pt modelId="{8B993327-C086-4649-871E-79D316002CD4}">
      <dgm:prSet phldrT="[Text]" custT="1"/>
      <dgm:spPr/>
      <dgm:t>
        <a:bodyPr/>
        <a:lstStyle/>
        <a:p>
          <a:r>
            <a:rPr lang="en-US" sz="2800" b="1" dirty="0" err="1">
              <a:solidFill>
                <a:srgbClr val="7030A0"/>
              </a:solidFill>
              <a:latin typeface="Arial" panose="020B0604020202020204" pitchFamily="34" charset="0"/>
              <a:cs typeface="Arial" panose="020B0604020202020204" pitchFamily="34" charset="0"/>
            </a:rPr>
            <a:t>Đánh</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giá</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kết</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quả</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học</a:t>
          </a:r>
          <a:r>
            <a:rPr lang="en-US" sz="2800" b="1" dirty="0">
              <a:solidFill>
                <a:srgbClr val="7030A0"/>
              </a:solidFill>
              <a:latin typeface="Arial" panose="020B0604020202020204" pitchFamily="34" charset="0"/>
              <a:cs typeface="Arial" panose="020B0604020202020204" pitchFamily="34" charset="0"/>
            </a:rPr>
            <a:t> </a:t>
          </a:r>
          <a:r>
            <a:rPr lang="en-US" sz="2800" b="1" dirty="0" err="1">
              <a:solidFill>
                <a:srgbClr val="7030A0"/>
              </a:solidFill>
              <a:latin typeface="Arial" panose="020B0604020202020204" pitchFamily="34" charset="0"/>
              <a:cs typeface="Arial" panose="020B0604020202020204" pitchFamily="34" charset="0"/>
            </a:rPr>
            <a:t>tập</a:t>
          </a:r>
          <a:endParaRPr lang="en-US" sz="2800" b="1" dirty="0">
            <a:solidFill>
              <a:srgbClr val="7030A0"/>
            </a:solidFill>
            <a:latin typeface="Arial" panose="020B0604020202020204" pitchFamily="34" charset="0"/>
            <a:cs typeface="Arial" panose="020B0604020202020204" pitchFamily="34" charset="0"/>
          </a:endParaRPr>
        </a:p>
      </dgm:t>
    </dgm:pt>
    <dgm:pt modelId="{7193830A-AFDB-4C4E-A1A4-1EE336256432}" type="parTrans" cxnId="{C4DCF0F1-845B-44FA-A4F8-51ED33B86FB0}">
      <dgm:prSet/>
      <dgm:spPr/>
      <dgm:t>
        <a:bodyPr/>
        <a:lstStyle/>
        <a:p>
          <a:endParaRPr lang="en-US"/>
        </a:p>
      </dgm:t>
    </dgm:pt>
    <dgm:pt modelId="{DF6063B6-37EC-4EC7-973F-E5C4A912FB0E}" type="sibTrans" cxnId="{C4DCF0F1-845B-44FA-A4F8-51ED33B86FB0}">
      <dgm:prSet/>
      <dgm:spPr/>
      <dgm:t>
        <a:bodyPr/>
        <a:lstStyle/>
        <a:p>
          <a:endParaRPr lang="en-US"/>
        </a:p>
      </dgm:t>
    </dgm:pt>
    <dgm:pt modelId="{17393AE7-6F20-42AA-8592-72F122EC918E}">
      <dgm:prSet phldrT="[Text]"/>
      <dgm:spPr/>
      <dgm:t>
        <a:bodyPr/>
        <a:lstStyle/>
        <a:p>
          <a:r>
            <a:rPr lang="en-US" b="1" dirty="0">
              <a:solidFill>
                <a:srgbClr val="0432FF"/>
              </a:solidFill>
              <a:latin typeface="Arial" panose="020B0604020202020204" pitchFamily="34" charset="0"/>
              <a:cs typeface="Arial" panose="020B0604020202020204" pitchFamily="34" charset="0"/>
            </a:rPr>
            <a:t>Theo </a:t>
          </a:r>
          <a:r>
            <a:rPr lang="en-US" b="1" dirty="0" err="1">
              <a:solidFill>
                <a:srgbClr val="0432FF"/>
              </a:solidFill>
              <a:latin typeface="Arial" panose="020B0604020202020204" pitchFamily="34" charset="0"/>
              <a:cs typeface="Arial" panose="020B0604020202020204" pitchFamily="34" charset="0"/>
            </a:rPr>
            <a:t>dõi</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sự</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tiến</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bộ</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của</a:t>
          </a:r>
          <a:r>
            <a:rPr lang="en-US" b="1" dirty="0">
              <a:solidFill>
                <a:srgbClr val="0432FF"/>
              </a:solidFill>
              <a:latin typeface="Arial" panose="020B0604020202020204" pitchFamily="34" charset="0"/>
              <a:cs typeface="Arial" panose="020B0604020202020204" pitchFamily="34" charset="0"/>
            </a:rPr>
            <a:t> HS, </a:t>
          </a:r>
          <a:r>
            <a:rPr lang="en-US" b="1" dirty="0" err="1">
              <a:solidFill>
                <a:srgbClr val="0432FF"/>
              </a:solidFill>
              <a:latin typeface="Arial" panose="020B0604020202020204" pitchFamily="34" charset="0"/>
              <a:cs typeface="Arial" panose="020B0604020202020204" pitchFamily="34" charset="0"/>
            </a:rPr>
            <a:t>nâng</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cao</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chất</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lượng</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dạy</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học</a:t>
          </a:r>
          <a:r>
            <a:rPr lang="en-US" b="1" dirty="0">
              <a:solidFill>
                <a:srgbClr val="0432FF"/>
              </a:solidFill>
              <a:latin typeface="Arial" panose="020B0604020202020204" pitchFamily="34" charset="0"/>
              <a:cs typeface="Arial" panose="020B0604020202020204" pitchFamily="34" charset="0"/>
            </a:rPr>
            <a:t>.</a:t>
          </a:r>
        </a:p>
      </dgm:t>
    </dgm:pt>
    <dgm:pt modelId="{DFAEE7A0-C5E5-4D7B-905E-64CE1E48D21A}" type="parTrans" cxnId="{1D1FE734-7B80-424D-A532-6E4AA487216D}">
      <dgm:prSet/>
      <dgm:spPr/>
      <dgm:t>
        <a:bodyPr/>
        <a:lstStyle/>
        <a:p>
          <a:endParaRPr lang="en-US"/>
        </a:p>
      </dgm:t>
    </dgm:pt>
    <dgm:pt modelId="{306D006F-8781-4C3A-B1DB-9399C33D875A}" type="sibTrans" cxnId="{1D1FE734-7B80-424D-A532-6E4AA487216D}">
      <dgm:prSet/>
      <dgm:spPr/>
      <dgm:t>
        <a:bodyPr/>
        <a:lstStyle/>
        <a:p>
          <a:endParaRPr lang="en-US"/>
        </a:p>
      </dgm:t>
    </dgm:pt>
    <dgm:pt modelId="{98FC6E05-E928-4B3C-B9DA-09CEC9316201}">
      <dgm:prSet phldrT="[Text]"/>
      <dgm:spPr/>
      <dgm:t>
        <a:bodyPr/>
        <a:lstStyle/>
        <a:p>
          <a:r>
            <a:rPr lang="en-US" b="1" dirty="0">
              <a:solidFill>
                <a:srgbClr val="0432FF"/>
              </a:solidFill>
              <a:latin typeface="Arial" panose="020B0604020202020204" pitchFamily="34" charset="0"/>
              <a:cs typeface="Arial" panose="020B0604020202020204" pitchFamily="34" charset="0"/>
            </a:rPr>
            <a:t>HS </a:t>
          </a:r>
          <a:r>
            <a:rPr lang="en-US" b="1" dirty="0" err="1">
              <a:solidFill>
                <a:srgbClr val="0432FF"/>
              </a:solidFill>
              <a:latin typeface="Arial" panose="020B0604020202020204" pitchFamily="34" charset="0"/>
              <a:cs typeface="Arial" panose="020B0604020202020204" pitchFamily="34" charset="0"/>
            </a:rPr>
            <a:t>tự</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giám</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sát</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tự</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đánh</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giá</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để</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rút</a:t>
          </a:r>
          <a:r>
            <a:rPr lang="en-US" b="1" dirty="0">
              <a:solidFill>
                <a:srgbClr val="0432FF"/>
              </a:solidFill>
              <a:latin typeface="Arial" panose="020B0604020202020204" pitchFamily="34" charset="0"/>
              <a:cs typeface="Arial" panose="020B0604020202020204" pitchFamily="34" charset="0"/>
            </a:rPr>
            <a:t> ra </a:t>
          </a:r>
          <a:r>
            <a:rPr lang="en-US" b="1" dirty="0" err="1">
              <a:solidFill>
                <a:srgbClr val="0432FF"/>
              </a:solidFill>
              <a:latin typeface="Arial" panose="020B0604020202020204" pitchFamily="34" charset="0"/>
              <a:cs typeface="Arial" panose="020B0604020202020204" pitchFamily="34" charset="0"/>
            </a:rPr>
            <a:t>bài</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học</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cho</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bản</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thân</a:t>
          </a:r>
          <a:r>
            <a:rPr lang="en-US" b="1" dirty="0">
              <a:solidFill>
                <a:srgbClr val="0432FF"/>
              </a:solidFill>
              <a:latin typeface="Arial" panose="020B0604020202020204" pitchFamily="34" charset="0"/>
              <a:cs typeface="Arial" panose="020B0604020202020204" pitchFamily="34" charset="0"/>
            </a:rPr>
            <a:t>.</a:t>
          </a:r>
        </a:p>
      </dgm:t>
    </dgm:pt>
    <dgm:pt modelId="{E7D1C43A-FEAB-4876-AEDD-11CC59CE9AFD}" type="parTrans" cxnId="{9951B072-121E-49EA-9A25-B2DCF0692C34}">
      <dgm:prSet/>
      <dgm:spPr/>
      <dgm:t>
        <a:bodyPr/>
        <a:lstStyle/>
        <a:p>
          <a:endParaRPr lang="en-US"/>
        </a:p>
      </dgm:t>
    </dgm:pt>
    <dgm:pt modelId="{756ED138-B095-4A33-8F31-50C1D702E43C}" type="sibTrans" cxnId="{9951B072-121E-49EA-9A25-B2DCF0692C34}">
      <dgm:prSet/>
      <dgm:spPr/>
      <dgm:t>
        <a:bodyPr/>
        <a:lstStyle/>
        <a:p>
          <a:endParaRPr lang="en-US"/>
        </a:p>
      </dgm:t>
    </dgm:pt>
    <dgm:pt modelId="{7D41C1FE-9ABE-41DB-9150-A71B479A64BA}">
      <dgm:prSet phldrT="[Text]"/>
      <dgm:spPr/>
      <dgm:t>
        <a:bodyPr/>
        <a:lstStyle/>
        <a:p>
          <a:r>
            <a:rPr lang="en-US" b="1" dirty="0" err="1">
              <a:solidFill>
                <a:srgbClr val="0432FF"/>
              </a:solidFill>
              <a:latin typeface="Arial" panose="020B0604020202020204" pitchFamily="34" charset="0"/>
              <a:cs typeface="Arial" panose="020B0604020202020204" pitchFamily="34" charset="0"/>
            </a:rPr>
            <a:t>Đánh</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giá</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để</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ghi</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nhận</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những</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gì</a:t>
          </a:r>
          <a:r>
            <a:rPr lang="en-US" b="1" dirty="0">
              <a:solidFill>
                <a:srgbClr val="0432FF"/>
              </a:solidFill>
              <a:latin typeface="Arial" panose="020B0604020202020204" pitchFamily="34" charset="0"/>
              <a:cs typeface="Arial" panose="020B0604020202020204" pitchFamily="34" charset="0"/>
            </a:rPr>
            <a:t> HS </a:t>
          </a:r>
          <a:r>
            <a:rPr lang="en-US" b="1" dirty="0" err="1">
              <a:solidFill>
                <a:srgbClr val="0432FF"/>
              </a:solidFill>
              <a:latin typeface="Arial" panose="020B0604020202020204" pitchFamily="34" charset="0"/>
              <a:cs typeface="Arial" panose="020B0604020202020204" pitchFamily="34" charset="0"/>
            </a:rPr>
            <a:t>đạt</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được</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vào</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cuối</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giai</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đoạn</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học</a:t>
          </a:r>
          <a:r>
            <a:rPr lang="en-US" b="1" dirty="0">
              <a:solidFill>
                <a:srgbClr val="0432FF"/>
              </a:solidFill>
              <a:latin typeface="Arial" panose="020B0604020202020204" pitchFamily="34" charset="0"/>
              <a:cs typeface="Arial" panose="020B0604020202020204" pitchFamily="34" charset="0"/>
            </a:rPr>
            <a:t> </a:t>
          </a:r>
          <a:r>
            <a:rPr lang="en-US" b="1" dirty="0" err="1">
              <a:solidFill>
                <a:srgbClr val="0432FF"/>
              </a:solidFill>
              <a:latin typeface="Arial" panose="020B0604020202020204" pitchFamily="34" charset="0"/>
              <a:cs typeface="Arial" panose="020B0604020202020204" pitchFamily="34" charset="0"/>
            </a:rPr>
            <a:t>tập</a:t>
          </a:r>
          <a:r>
            <a:rPr lang="en-US" b="1" dirty="0">
              <a:solidFill>
                <a:srgbClr val="0432FF"/>
              </a:solidFill>
              <a:latin typeface="Arial" panose="020B0604020202020204" pitchFamily="34" charset="0"/>
              <a:cs typeface="Arial" panose="020B0604020202020204" pitchFamily="34" charset="0"/>
            </a:rPr>
            <a:t>.</a:t>
          </a:r>
        </a:p>
      </dgm:t>
    </dgm:pt>
    <dgm:pt modelId="{00379AD0-E19C-4F61-963C-2BBF77155520}" type="parTrans" cxnId="{D066DD30-20AD-483A-BFCB-B3011D317901}">
      <dgm:prSet/>
      <dgm:spPr/>
      <dgm:t>
        <a:bodyPr/>
        <a:lstStyle/>
        <a:p>
          <a:endParaRPr lang="en-US"/>
        </a:p>
      </dgm:t>
    </dgm:pt>
    <dgm:pt modelId="{2DE1D4C1-3F34-4EED-BCE8-2BA99806DD6D}" type="sibTrans" cxnId="{D066DD30-20AD-483A-BFCB-B3011D317901}">
      <dgm:prSet/>
      <dgm:spPr/>
      <dgm:t>
        <a:bodyPr/>
        <a:lstStyle/>
        <a:p>
          <a:endParaRPr lang="en-US"/>
        </a:p>
      </dgm:t>
    </dgm:pt>
    <dgm:pt modelId="{E5F0635A-EE74-464F-AD65-07BFA9DE0590}" type="pres">
      <dgm:prSet presAssocID="{D125A4F3-4CCA-45D1-9571-612D24F8AA39}" presName="linear" presStyleCnt="0">
        <dgm:presLayoutVars>
          <dgm:dir/>
          <dgm:animLvl val="lvl"/>
          <dgm:resizeHandles val="exact"/>
        </dgm:presLayoutVars>
      </dgm:prSet>
      <dgm:spPr/>
      <dgm:t>
        <a:bodyPr/>
        <a:lstStyle/>
        <a:p>
          <a:endParaRPr lang="en-US"/>
        </a:p>
      </dgm:t>
    </dgm:pt>
    <dgm:pt modelId="{2C7E17ED-4162-4BEA-9879-9F02BC65ED4F}" type="pres">
      <dgm:prSet presAssocID="{9C1C6E8B-9450-4F2F-BB3E-BCAA4F436686}" presName="parentLin" presStyleCnt="0"/>
      <dgm:spPr/>
    </dgm:pt>
    <dgm:pt modelId="{9A3598C3-2C13-40BD-AEBB-EDA68D6FD66A}" type="pres">
      <dgm:prSet presAssocID="{9C1C6E8B-9450-4F2F-BB3E-BCAA4F436686}" presName="parentLeftMargin" presStyleLbl="node1" presStyleIdx="0" presStyleCnt="3"/>
      <dgm:spPr/>
      <dgm:t>
        <a:bodyPr/>
        <a:lstStyle/>
        <a:p>
          <a:endParaRPr lang="en-US"/>
        </a:p>
      </dgm:t>
    </dgm:pt>
    <dgm:pt modelId="{276C3BC5-829A-4CF0-8FEA-F896F1684E79}" type="pres">
      <dgm:prSet presAssocID="{9C1C6E8B-9450-4F2F-BB3E-BCAA4F436686}" presName="parentText" presStyleLbl="node1" presStyleIdx="0" presStyleCnt="3">
        <dgm:presLayoutVars>
          <dgm:chMax val="0"/>
          <dgm:bulletEnabled val="1"/>
        </dgm:presLayoutVars>
      </dgm:prSet>
      <dgm:spPr/>
      <dgm:t>
        <a:bodyPr/>
        <a:lstStyle/>
        <a:p>
          <a:endParaRPr lang="en-US"/>
        </a:p>
      </dgm:t>
    </dgm:pt>
    <dgm:pt modelId="{A53F3C79-33DA-4DC7-8027-C3FBDED0544C}" type="pres">
      <dgm:prSet presAssocID="{9C1C6E8B-9450-4F2F-BB3E-BCAA4F436686}" presName="negativeSpace" presStyleCnt="0"/>
      <dgm:spPr/>
    </dgm:pt>
    <dgm:pt modelId="{56A35676-6465-47F4-A3E3-C981F255BAB6}" type="pres">
      <dgm:prSet presAssocID="{9C1C6E8B-9450-4F2F-BB3E-BCAA4F436686}" presName="childText" presStyleLbl="conFgAcc1" presStyleIdx="0" presStyleCnt="3">
        <dgm:presLayoutVars>
          <dgm:bulletEnabled val="1"/>
        </dgm:presLayoutVars>
      </dgm:prSet>
      <dgm:spPr/>
      <dgm:t>
        <a:bodyPr/>
        <a:lstStyle/>
        <a:p>
          <a:endParaRPr lang="en-US"/>
        </a:p>
      </dgm:t>
    </dgm:pt>
    <dgm:pt modelId="{AB1A6DC2-5EDE-497F-B2A0-B08E4AE4EB30}" type="pres">
      <dgm:prSet presAssocID="{0DA1AD84-EDE1-4E3D-AF12-DE5A03CFE3A1}" presName="spaceBetweenRectangles" presStyleCnt="0"/>
      <dgm:spPr/>
    </dgm:pt>
    <dgm:pt modelId="{3DE00E34-DA54-4028-A575-2575EB353613}" type="pres">
      <dgm:prSet presAssocID="{39FA1BAF-134E-48E3-8461-0BDF380F17C5}" presName="parentLin" presStyleCnt="0"/>
      <dgm:spPr/>
    </dgm:pt>
    <dgm:pt modelId="{B94A279B-57C2-434E-89D7-42214B65180C}" type="pres">
      <dgm:prSet presAssocID="{39FA1BAF-134E-48E3-8461-0BDF380F17C5}" presName="parentLeftMargin" presStyleLbl="node1" presStyleIdx="0" presStyleCnt="3"/>
      <dgm:spPr/>
      <dgm:t>
        <a:bodyPr/>
        <a:lstStyle/>
        <a:p>
          <a:endParaRPr lang="en-US"/>
        </a:p>
      </dgm:t>
    </dgm:pt>
    <dgm:pt modelId="{3D688F12-F8C4-4F8B-9DF3-D055D473291D}" type="pres">
      <dgm:prSet presAssocID="{39FA1BAF-134E-48E3-8461-0BDF380F17C5}" presName="parentText" presStyleLbl="node1" presStyleIdx="1" presStyleCnt="3">
        <dgm:presLayoutVars>
          <dgm:chMax val="0"/>
          <dgm:bulletEnabled val="1"/>
        </dgm:presLayoutVars>
      </dgm:prSet>
      <dgm:spPr/>
      <dgm:t>
        <a:bodyPr/>
        <a:lstStyle/>
        <a:p>
          <a:endParaRPr lang="en-US"/>
        </a:p>
      </dgm:t>
    </dgm:pt>
    <dgm:pt modelId="{73B27602-4573-4F43-B2F8-179697B4B2BA}" type="pres">
      <dgm:prSet presAssocID="{39FA1BAF-134E-48E3-8461-0BDF380F17C5}" presName="negativeSpace" presStyleCnt="0"/>
      <dgm:spPr/>
    </dgm:pt>
    <dgm:pt modelId="{D0AC08D5-E932-4910-9F0F-E60FB555E187}" type="pres">
      <dgm:prSet presAssocID="{39FA1BAF-134E-48E3-8461-0BDF380F17C5}" presName="childText" presStyleLbl="conFgAcc1" presStyleIdx="1" presStyleCnt="3">
        <dgm:presLayoutVars>
          <dgm:bulletEnabled val="1"/>
        </dgm:presLayoutVars>
      </dgm:prSet>
      <dgm:spPr/>
      <dgm:t>
        <a:bodyPr/>
        <a:lstStyle/>
        <a:p>
          <a:endParaRPr lang="en-US"/>
        </a:p>
      </dgm:t>
    </dgm:pt>
    <dgm:pt modelId="{68D1C198-7D10-4A68-BED6-3DB7FEE6B13B}" type="pres">
      <dgm:prSet presAssocID="{347A23E8-9B69-4F95-9F17-586FDC2795C6}" presName="spaceBetweenRectangles" presStyleCnt="0"/>
      <dgm:spPr/>
    </dgm:pt>
    <dgm:pt modelId="{C7BD40D1-F68C-41A4-AC9C-6C4C8E501898}" type="pres">
      <dgm:prSet presAssocID="{8B993327-C086-4649-871E-79D316002CD4}" presName="parentLin" presStyleCnt="0"/>
      <dgm:spPr/>
    </dgm:pt>
    <dgm:pt modelId="{5E6467C3-148E-4D1B-9BDE-FBEAFBD4E30F}" type="pres">
      <dgm:prSet presAssocID="{8B993327-C086-4649-871E-79D316002CD4}" presName="parentLeftMargin" presStyleLbl="node1" presStyleIdx="1" presStyleCnt="3"/>
      <dgm:spPr/>
      <dgm:t>
        <a:bodyPr/>
        <a:lstStyle/>
        <a:p>
          <a:endParaRPr lang="en-US"/>
        </a:p>
      </dgm:t>
    </dgm:pt>
    <dgm:pt modelId="{C2E1956E-52A9-4788-91D4-0F63B21769DE}" type="pres">
      <dgm:prSet presAssocID="{8B993327-C086-4649-871E-79D316002CD4}" presName="parentText" presStyleLbl="node1" presStyleIdx="2" presStyleCnt="3">
        <dgm:presLayoutVars>
          <dgm:chMax val="0"/>
          <dgm:bulletEnabled val="1"/>
        </dgm:presLayoutVars>
      </dgm:prSet>
      <dgm:spPr/>
      <dgm:t>
        <a:bodyPr/>
        <a:lstStyle/>
        <a:p>
          <a:endParaRPr lang="en-US"/>
        </a:p>
      </dgm:t>
    </dgm:pt>
    <dgm:pt modelId="{1286275B-C70D-4D9D-A72F-9101BDA1191B}" type="pres">
      <dgm:prSet presAssocID="{8B993327-C086-4649-871E-79D316002CD4}" presName="negativeSpace" presStyleCnt="0"/>
      <dgm:spPr/>
    </dgm:pt>
    <dgm:pt modelId="{B50BA8C9-89B1-4CBB-813C-DD06E5B6F942}" type="pres">
      <dgm:prSet presAssocID="{8B993327-C086-4649-871E-79D316002CD4}" presName="childText" presStyleLbl="conFgAcc1" presStyleIdx="2" presStyleCnt="3">
        <dgm:presLayoutVars>
          <dgm:bulletEnabled val="1"/>
        </dgm:presLayoutVars>
      </dgm:prSet>
      <dgm:spPr/>
      <dgm:t>
        <a:bodyPr/>
        <a:lstStyle/>
        <a:p>
          <a:endParaRPr lang="en-US"/>
        </a:p>
      </dgm:t>
    </dgm:pt>
  </dgm:ptLst>
  <dgm:cxnLst>
    <dgm:cxn modelId="{74DA1F4E-803C-4210-8960-A3D9F50FC198}" type="presOf" srcId="{17393AE7-6F20-42AA-8592-72F122EC918E}" destId="{56A35676-6465-47F4-A3E3-C981F255BAB6}" srcOrd="0" destOrd="0" presId="urn:microsoft.com/office/officeart/2005/8/layout/list1"/>
    <dgm:cxn modelId="{70ACCC69-388B-4A3E-9F47-458434A1F7F8}" type="presOf" srcId="{39FA1BAF-134E-48E3-8461-0BDF380F17C5}" destId="{3D688F12-F8C4-4F8B-9DF3-D055D473291D}" srcOrd="1" destOrd="0" presId="urn:microsoft.com/office/officeart/2005/8/layout/list1"/>
    <dgm:cxn modelId="{A37D5145-7A9B-4C3A-B00E-D3DE780CD9A7}" srcId="{D125A4F3-4CCA-45D1-9571-612D24F8AA39}" destId="{39FA1BAF-134E-48E3-8461-0BDF380F17C5}" srcOrd="1" destOrd="0" parTransId="{D7D58BC9-0A05-48A1-A2EA-B8C94D6F97BB}" sibTransId="{347A23E8-9B69-4F95-9F17-586FDC2795C6}"/>
    <dgm:cxn modelId="{8EA1B608-948A-4F7F-A3A4-6B96DDC4C662}" type="presOf" srcId="{8B993327-C086-4649-871E-79D316002CD4}" destId="{5E6467C3-148E-4D1B-9BDE-FBEAFBD4E30F}" srcOrd="0" destOrd="0" presId="urn:microsoft.com/office/officeart/2005/8/layout/list1"/>
    <dgm:cxn modelId="{589A4014-B000-4B1F-A006-085FD23A0527}" srcId="{D125A4F3-4CCA-45D1-9571-612D24F8AA39}" destId="{9C1C6E8B-9450-4F2F-BB3E-BCAA4F436686}" srcOrd="0" destOrd="0" parTransId="{21D33E06-154D-4722-90B5-827775D07C41}" sibTransId="{0DA1AD84-EDE1-4E3D-AF12-DE5A03CFE3A1}"/>
    <dgm:cxn modelId="{C4DCF0F1-845B-44FA-A4F8-51ED33B86FB0}" srcId="{D125A4F3-4CCA-45D1-9571-612D24F8AA39}" destId="{8B993327-C086-4649-871E-79D316002CD4}" srcOrd="2" destOrd="0" parTransId="{7193830A-AFDB-4C4E-A1A4-1EE336256432}" sibTransId="{DF6063B6-37EC-4EC7-973F-E5C4A912FB0E}"/>
    <dgm:cxn modelId="{08B26AE4-7576-45D7-BE98-41C10340C071}" type="presOf" srcId="{39FA1BAF-134E-48E3-8461-0BDF380F17C5}" destId="{B94A279B-57C2-434E-89D7-42214B65180C}" srcOrd="0" destOrd="0" presId="urn:microsoft.com/office/officeart/2005/8/layout/list1"/>
    <dgm:cxn modelId="{A5937A60-D32A-4776-B834-AB7745384FF0}" type="presOf" srcId="{8B993327-C086-4649-871E-79D316002CD4}" destId="{C2E1956E-52A9-4788-91D4-0F63B21769DE}" srcOrd="1" destOrd="0" presId="urn:microsoft.com/office/officeart/2005/8/layout/list1"/>
    <dgm:cxn modelId="{9951B072-121E-49EA-9A25-B2DCF0692C34}" srcId="{39FA1BAF-134E-48E3-8461-0BDF380F17C5}" destId="{98FC6E05-E928-4B3C-B9DA-09CEC9316201}" srcOrd="0" destOrd="0" parTransId="{E7D1C43A-FEAB-4876-AEDD-11CC59CE9AFD}" sibTransId="{756ED138-B095-4A33-8F31-50C1D702E43C}"/>
    <dgm:cxn modelId="{2C215AFD-EE1B-4762-B29B-20FFBDB5DBBF}" type="presOf" srcId="{7D41C1FE-9ABE-41DB-9150-A71B479A64BA}" destId="{B50BA8C9-89B1-4CBB-813C-DD06E5B6F942}" srcOrd="0" destOrd="0" presId="urn:microsoft.com/office/officeart/2005/8/layout/list1"/>
    <dgm:cxn modelId="{D066DD30-20AD-483A-BFCB-B3011D317901}" srcId="{8B993327-C086-4649-871E-79D316002CD4}" destId="{7D41C1FE-9ABE-41DB-9150-A71B479A64BA}" srcOrd="0" destOrd="0" parTransId="{00379AD0-E19C-4F61-963C-2BBF77155520}" sibTransId="{2DE1D4C1-3F34-4EED-BCE8-2BA99806DD6D}"/>
    <dgm:cxn modelId="{A2F035AA-61A4-4923-9D54-834C77812A44}" type="presOf" srcId="{D125A4F3-4CCA-45D1-9571-612D24F8AA39}" destId="{E5F0635A-EE74-464F-AD65-07BFA9DE0590}" srcOrd="0" destOrd="0" presId="urn:microsoft.com/office/officeart/2005/8/layout/list1"/>
    <dgm:cxn modelId="{21078C1E-CD2E-40D5-B380-FD0A3645EAE5}" type="presOf" srcId="{98FC6E05-E928-4B3C-B9DA-09CEC9316201}" destId="{D0AC08D5-E932-4910-9F0F-E60FB555E187}" srcOrd="0" destOrd="0" presId="urn:microsoft.com/office/officeart/2005/8/layout/list1"/>
    <dgm:cxn modelId="{2413A5E9-773B-4468-B5D2-33D73617FAD2}" type="presOf" srcId="{9C1C6E8B-9450-4F2F-BB3E-BCAA4F436686}" destId="{9A3598C3-2C13-40BD-AEBB-EDA68D6FD66A}" srcOrd="0" destOrd="0" presId="urn:microsoft.com/office/officeart/2005/8/layout/list1"/>
    <dgm:cxn modelId="{D8C12AD8-6A76-4C6D-ACCA-928FA128D78D}" type="presOf" srcId="{9C1C6E8B-9450-4F2F-BB3E-BCAA4F436686}" destId="{276C3BC5-829A-4CF0-8FEA-F896F1684E79}" srcOrd="1" destOrd="0" presId="urn:microsoft.com/office/officeart/2005/8/layout/list1"/>
    <dgm:cxn modelId="{1D1FE734-7B80-424D-A532-6E4AA487216D}" srcId="{9C1C6E8B-9450-4F2F-BB3E-BCAA4F436686}" destId="{17393AE7-6F20-42AA-8592-72F122EC918E}" srcOrd="0" destOrd="0" parTransId="{DFAEE7A0-C5E5-4D7B-905E-64CE1E48D21A}" sibTransId="{306D006F-8781-4C3A-B1DB-9399C33D875A}"/>
    <dgm:cxn modelId="{24624CBF-E66C-4056-80C3-3EE9847C70D1}" type="presParOf" srcId="{E5F0635A-EE74-464F-AD65-07BFA9DE0590}" destId="{2C7E17ED-4162-4BEA-9879-9F02BC65ED4F}" srcOrd="0" destOrd="0" presId="urn:microsoft.com/office/officeart/2005/8/layout/list1"/>
    <dgm:cxn modelId="{76DE5BFB-8C5E-4440-8DEE-06FB2C11BAC9}" type="presParOf" srcId="{2C7E17ED-4162-4BEA-9879-9F02BC65ED4F}" destId="{9A3598C3-2C13-40BD-AEBB-EDA68D6FD66A}" srcOrd="0" destOrd="0" presId="urn:microsoft.com/office/officeart/2005/8/layout/list1"/>
    <dgm:cxn modelId="{1381DB1B-E41B-4A50-8C39-694323DD9611}" type="presParOf" srcId="{2C7E17ED-4162-4BEA-9879-9F02BC65ED4F}" destId="{276C3BC5-829A-4CF0-8FEA-F896F1684E79}" srcOrd="1" destOrd="0" presId="urn:microsoft.com/office/officeart/2005/8/layout/list1"/>
    <dgm:cxn modelId="{9E5160B4-1FF8-4321-8129-77E651B94026}" type="presParOf" srcId="{E5F0635A-EE74-464F-AD65-07BFA9DE0590}" destId="{A53F3C79-33DA-4DC7-8027-C3FBDED0544C}" srcOrd="1" destOrd="0" presId="urn:microsoft.com/office/officeart/2005/8/layout/list1"/>
    <dgm:cxn modelId="{9F3D532F-6648-4FB6-9E22-5F273E35C171}" type="presParOf" srcId="{E5F0635A-EE74-464F-AD65-07BFA9DE0590}" destId="{56A35676-6465-47F4-A3E3-C981F255BAB6}" srcOrd="2" destOrd="0" presId="urn:microsoft.com/office/officeart/2005/8/layout/list1"/>
    <dgm:cxn modelId="{0227F583-5B0E-45A9-B653-9FD53697BC38}" type="presParOf" srcId="{E5F0635A-EE74-464F-AD65-07BFA9DE0590}" destId="{AB1A6DC2-5EDE-497F-B2A0-B08E4AE4EB30}" srcOrd="3" destOrd="0" presId="urn:microsoft.com/office/officeart/2005/8/layout/list1"/>
    <dgm:cxn modelId="{78083E50-0A6F-43BE-9566-B3D425850F25}" type="presParOf" srcId="{E5F0635A-EE74-464F-AD65-07BFA9DE0590}" destId="{3DE00E34-DA54-4028-A575-2575EB353613}" srcOrd="4" destOrd="0" presId="urn:microsoft.com/office/officeart/2005/8/layout/list1"/>
    <dgm:cxn modelId="{1F50728C-EA86-4693-AEAB-B819FF09950A}" type="presParOf" srcId="{3DE00E34-DA54-4028-A575-2575EB353613}" destId="{B94A279B-57C2-434E-89D7-42214B65180C}" srcOrd="0" destOrd="0" presId="urn:microsoft.com/office/officeart/2005/8/layout/list1"/>
    <dgm:cxn modelId="{2924C0D5-115D-4F5F-90DC-32862D72A8AD}" type="presParOf" srcId="{3DE00E34-DA54-4028-A575-2575EB353613}" destId="{3D688F12-F8C4-4F8B-9DF3-D055D473291D}" srcOrd="1" destOrd="0" presId="urn:microsoft.com/office/officeart/2005/8/layout/list1"/>
    <dgm:cxn modelId="{BEFB73A6-A5B1-4AAE-8D4A-88FEB71F98B5}" type="presParOf" srcId="{E5F0635A-EE74-464F-AD65-07BFA9DE0590}" destId="{73B27602-4573-4F43-B2F8-179697B4B2BA}" srcOrd="5" destOrd="0" presId="urn:microsoft.com/office/officeart/2005/8/layout/list1"/>
    <dgm:cxn modelId="{A2481B7A-2282-4E86-ACB3-1DCCAA905856}" type="presParOf" srcId="{E5F0635A-EE74-464F-AD65-07BFA9DE0590}" destId="{D0AC08D5-E932-4910-9F0F-E60FB555E187}" srcOrd="6" destOrd="0" presId="urn:microsoft.com/office/officeart/2005/8/layout/list1"/>
    <dgm:cxn modelId="{8CE62BC4-A95F-4BB6-9F49-CE6A0640C086}" type="presParOf" srcId="{E5F0635A-EE74-464F-AD65-07BFA9DE0590}" destId="{68D1C198-7D10-4A68-BED6-3DB7FEE6B13B}" srcOrd="7" destOrd="0" presId="urn:microsoft.com/office/officeart/2005/8/layout/list1"/>
    <dgm:cxn modelId="{E7677EC3-6811-45BF-8C09-992FE6B5D87B}" type="presParOf" srcId="{E5F0635A-EE74-464F-AD65-07BFA9DE0590}" destId="{C7BD40D1-F68C-41A4-AC9C-6C4C8E501898}" srcOrd="8" destOrd="0" presId="urn:microsoft.com/office/officeart/2005/8/layout/list1"/>
    <dgm:cxn modelId="{EEFE256D-B17A-4B09-8C06-E85525F3027C}" type="presParOf" srcId="{C7BD40D1-F68C-41A4-AC9C-6C4C8E501898}" destId="{5E6467C3-148E-4D1B-9BDE-FBEAFBD4E30F}" srcOrd="0" destOrd="0" presId="urn:microsoft.com/office/officeart/2005/8/layout/list1"/>
    <dgm:cxn modelId="{2DEFE06E-3DD1-4DD6-89BE-9472F3BC9A90}" type="presParOf" srcId="{C7BD40D1-F68C-41A4-AC9C-6C4C8E501898}" destId="{C2E1956E-52A9-4788-91D4-0F63B21769DE}" srcOrd="1" destOrd="0" presId="urn:microsoft.com/office/officeart/2005/8/layout/list1"/>
    <dgm:cxn modelId="{E2485058-4B1D-4577-844C-EF85E9DD577C}" type="presParOf" srcId="{E5F0635A-EE74-464F-AD65-07BFA9DE0590}" destId="{1286275B-C70D-4D9D-A72F-9101BDA1191B}" srcOrd="9" destOrd="0" presId="urn:microsoft.com/office/officeart/2005/8/layout/list1"/>
    <dgm:cxn modelId="{5681BADB-8BF3-406F-AFF1-F4EBA9518F28}" type="presParOf" srcId="{E5F0635A-EE74-464F-AD65-07BFA9DE0590}" destId="{B50BA8C9-89B1-4CBB-813C-DD06E5B6F94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B38733-D0AE-4479-B573-1C891C612039}" type="doc">
      <dgm:prSet loTypeId="urn:microsoft.com/office/officeart/2005/8/layout/hierarchy4#1" loCatId="list" qsTypeId="urn:microsoft.com/office/officeart/2005/8/quickstyle/simple5" qsCatId="simple" csTypeId="urn:microsoft.com/office/officeart/2005/8/colors/colorful3" csCatId="colorful" phldr="1"/>
      <dgm:spPr/>
      <dgm:t>
        <a:bodyPr/>
        <a:lstStyle/>
        <a:p>
          <a:endParaRPr lang="en-US"/>
        </a:p>
      </dgm:t>
    </dgm:pt>
    <dgm:pt modelId="{5BB574E7-924D-4D2C-B352-A26E3B064443}">
      <dgm:prSet phldrT="[Text]" custT="1"/>
      <dgm:spPr>
        <a:solidFill>
          <a:srgbClr val="0432FF">
            <a:alpha val="19000"/>
          </a:srgbClr>
        </a:solidFill>
      </dgm:spPr>
      <dgm:t>
        <a:bodyPr/>
        <a:lstStyle/>
        <a:p>
          <a:r>
            <a:rPr lang="en-US" sz="2800" b="1" dirty="0" smtClean="0">
              <a:solidFill>
                <a:srgbClr val="C00000"/>
              </a:solidFill>
              <a:latin typeface="Arial" panose="020B0604020202020204" pitchFamily="34" charset="0"/>
              <a:cs typeface="Arial" panose="020B0604020202020204" pitchFamily="34" charset="0"/>
            </a:rPr>
            <a:t>KIỂM TRA, </a:t>
          </a:r>
          <a:r>
            <a:rPr lang="en-US" sz="2800" b="1" dirty="0">
              <a:solidFill>
                <a:srgbClr val="C00000"/>
              </a:solidFill>
              <a:latin typeface="Arial" panose="020B0604020202020204" pitchFamily="34" charset="0"/>
              <a:cs typeface="Arial" panose="020B0604020202020204" pitchFamily="34" charset="0"/>
            </a:rPr>
            <a:t>ĐÁNH GIÁ </a:t>
          </a:r>
          <a:br>
            <a:rPr lang="en-US" sz="2800" b="1" dirty="0">
              <a:solidFill>
                <a:srgbClr val="C00000"/>
              </a:solidFill>
              <a:latin typeface="Arial" panose="020B0604020202020204" pitchFamily="34" charset="0"/>
              <a:cs typeface="Arial" panose="020B0604020202020204" pitchFamily="34" charset="0"/>
            </a:rPr>
          </a:br>
          <a:r>
            <a:rPr lang="en-US" sz="2800" b="1" dirty="0">
              <a:solidFill>
                <a:srgbClr val="C00000"/>
              </a:solidFill>
              <a:latin typeface="Arial" panose="020B0604020202020204" pitchFamily="34" charset="0"/>
              <a:cs typeface="Arial" panose="020B0604020202020204" pitchFamily="34" charset="0"/>
            </a:rPr>
            <a:t>TRONG MÔN GIÁO DỤC CÔNG DÂN </a:t>
          </a:r>
          <a:r>
            <a:rPr lang="en-US" sz="2800" b="1" dirty="0" smtClean="0">
              <a:solidFill>
                <a:srgbClr val="C00000"/>
              </a:solidFill>
              <a:latin typeface="Arial" panose="020B0604020202020204" pitchFamily="34" charset="0"/>
              <a:cs typeface="Arial" panose="020B0604020202020204" pitchFamily="34" charset="0"/>
            </a:rPr>
            <a:t>LỚP 6</a:t>
          </a:r>
          <a:endParaRPr lang="en-US" sz="2800" b="1" dirty="0">
            <a:solidFill>
              <a:srgbClr val="C00000"/>
            </a:solidFill>
            <a:latin typeface="Arial" panose="020B0604020202020204" pitchFamily="34" charset="0"/>
            <a:cs typeface="Arial" panose="020B0604020202020204" pitchFamily="34" charset="0"/>
          </a:endParaRPr>
        </a:p>
      </dgm:t>
    </dgm:pt>
    <dgm:pt modelId="{EBDC54EC-D874-4951-AC8B-BC63DFC23A25}" type="parTrans" cxnId="{2CE6D58F-2ABD-452D-9641-15DE1C90393D}">
      <dgm:prSet/>
      <dgm:spPr/>
      <dgm:t>
        <a:bodyPr/>
        <a:lstStyle/>
        <a:p>
          <a:endParaRPr lang="en-US"/>
        </a:p>
      </dgm:t>
    </dgm:pt>
    <dgm:pt modelId="{43DF5F19-5AA1-4DA4-9936-0C0B8A4BBF11}" type="sibTrans" cxnId="{2CE6D58F-2ABD-452D-9641-15DE1C90393D}">
      <dgm:prSet/>
      <dgm:spPr/>
      <dgm:t>
        <a:bodyPr/>
        <a:lstStyle/>
        <a:p>
          <a:endParaRPr lang="en-US"/>
        </a:p>
      </dgm:t>
    </dgm:pt>
    <dgm:pt modelId="{79D08B6E-5FEB-407B-A221-DD13B5F6EE8A}">
      <dgm:prSet phldrT="[Text]" custT="1"/>
      <dgm:spPr>
        <a:solidFill>
          <a:schemeClr val="accent3">
            <a:lumMod val="20000"/>
            <a:lumOff val="80000"/>
            <a:alpha val="53000"/>
          </a:schemeClr>
        </a:solidFill>
      </dgm:spPr>
      <dgm:t>
        <a:bodyPr/>
        <a:lstStyle/>
        <a:p>
          <a:r>
            <a:rPr lang="en-US" sz="2800" b="1" dirty="0">
              <a:solidFill>
                <a:srgbClr val="FF2F92"/>
              </a:solidFill>
              <a:latin typeface="Arial" panose="020B0604020202020204" pitchFamily="34" charset="0"/>
              <a:cs typeface="Arial" panose="020B0604020202020204" pitchFamily="34" charset="0"/>
            </a:rPr>
            <a:t>KTĐG</a:t>
          </a:r>
          <a:br>
            <a:rPr lang="en-US" sz="2800" b="1" dirty="0">
              <a:solidFill>
                <a:srgbClr val="FF2F92"/>
              </a:solidFill>
              <a:latin typeface="Arial" panose="020B0604020202020204" pitchFamily="34" charset="0"/>
              <a:cs typeface="Arial" panose="020B0604020202020204" pitchFamily="34" charset="0"/>
            </a:rPr>
          </a:br>
          <a:r>
            <a:rPr lang="en-US" sz="2800" b="1" dirty="0" err="1">
              <a:solidFill>
                <a:srgbClr val="FF2F92"/>
              </a:solidFill>
              <a:latin typeface="Arial" panose="020B0604020202020204" pitchFamily="34" charset="0"/>
              <a:cs typeface="Arial" panose="020B0604020202020204" pitchFamily="34" charset="0"/>
            </a:rPr>
            <a:t>thường</a:t>
          </a:r>
          <a:r>
            <a:rPr lang="en-US" sz="2800" b="1" dirty="0">
              <a:solidFill>
                <a:srgbClr val="FF2F92"/>
              </a:solidFill>
              <a:latin typeface="Arial" panose="020B0604020202020204" pitchFamily="34" charset="0"/>
              <a:cs typeface="Arial" panose="020B0604020202020204" pitchFamily="34" charset="0"/>
            </a:rPr>
            <a:t> </a:t>
          </a:r>
          <a:r>
            <a:rPr lang="en-US" sz="2800" b="1" dirty="0" err="1">
              <a:solidFill>
                <a:srgbClr val="FF2F92"/>
              </a:solidFill>
              <a:latin typeface="Arial" panose="020B0604020202020204" pitchFamily="34" charset="0"/>
              <a:cs typeface="Arial" panose="020B0604020202020204" pitchFamily="34" charset="0"/>
            </a:rPr>
            <a:t>xuyên</a:t>
          </a:r>
          <a:endParaRPr lang="en-US" sz="2800" b="1" dirty="0">
            <a:solidFill>
              <a:srgbClr val="FF2F92"/>
            </a:solidFill>
            <a:latin typeface="Arial" panose="020B0604020202020204" pitchFamily="34" charset="0"/>
            <a:cs typeface="Arial" panose="020B0604020202020204" pitchFamily="34" charset="0"/>
          </a:endParaRPr>
        </a:p>
      </dgm:t>
    </dgm:pt>
    <dgm:pt modelId="{F0FBC250-CC7B-4F7E-B69A-F9898718A9E8}" type="parTrans" cxnId="{BB6416D2-EACD-4CE8-B145-390EA7843E98}">
      <dgm:prSet/>
      <dgm:spPr/>
      <dgm:t>
        <a:bodyPr/>
        <a:lstStyle/>
        <a:p>
          <a:endParaRPr lang="en-US"/>
        </a:p>
      </dgm:t>
    </dgm:pt>
    <dgm:pt modelId="{54B8AB96-5D54-4488-8B98-1DCFDE94DD3E}" type="sibTrans" cxnId="{BB6416D2-EACD-4CE8-B145-390EA7843E98}">
      <dgm:prSet/>
      <dgm:spPr/>
      <dgm:t>
        <a:bodyPr/>
        <a:lstStyle/>
        <a:p>
          <a:endParaRPr lang="en-US"/>
        </a:p>
      </dgm:t>
    </dgm:pt>
    <dgm:pt modelId="{625FC435-E08E-4C04-B54E-B8FB6F1EDE4E}">
      <dgm:prSet phldrT="[Text]" custT="1"/>
      <dgm:spPr>
        <a:solidFill>
          <a:schemeClr val="bg2">
            <a:lumMod val="90000"/>
          </a:schemeClr>
        </a:solidFill>
      </dgm:spPr>
      <dgm:t>
        <a:bodyPr/>
        <a:lstStyle/>
        <a:p>
          <a:r>
            <a:rPr lang="en-US" sz="2800" b="1" dirty="0" err="1">
              <a:solidFill>
                <a:srgbClr val="0432FF"/>
              </a:solidFill>
              <a:latin typeface="Arial" panose="020B0604020202020204" pitchFamily="34" charset="0"/>
              <a:cs typeface="Arial" panose="020B0604020202020204" pitchFamily="34" charset="0"/>
            </a:rPr>
            <a:t>Hệ</a:t>
          </a:r>
          <a:r>
            <a:rPr lang="en-US" sz="2800" b="1" dirty="0">
              <a:solidFill>
                <a:srgbClr val="0432FF"/>
              </a:solidFill>
              <a:latin typeface="Arial" panose="020B0604020202020204" pitchFamily="34" charset="0"/>
              <a:cs typeface="Arial" panose="020B0604020202020204" pitchFamily="34" charset="0"/>
            </a:rPr>
            <a:t> số1</a:t>
          </a:r>
        </a:p>
      </dgm:t>
    </dgm:pt>
    <dgm:pt modelId="{6CC19426-5496-4F31-8140-DDDD04A7D710}" type="parTrans" cxnId="{35F2CEFE-EEFA-41FB-A426-951485DA024F}">
      <dgm:prSet/>
      <dgm:spPr/>
      <dgm:t>
        <a:bodyPr/>
        <a:lstStyle/>
        <a:p>
          <a:endParaRPr lang="en-US"/>
        </a:p>
      </dgm:t>
    </dgm:pt>
    <dgm:pt modelId="{6A55DCEE-7135-4F9C-9E1C-84EA3952514C}" type="sibTrans" cxnId="{35F2CEFE-EEFA-41FB-A426-951485DA024F}">
      <dgm:prSet/>
      <dgm:spPr/>
      <dgm:t>
        <a:bodyPr/>
        <a:lstStyle/>
        <a:p>
          <a:endParaRPr lang="en-US"/>
        </a:p>
      </dgm:t>
    </dgm:pt>
    <dgm:pt modelId="{F5F9D088-38D4-4C8F-9163-2A2715106744}">
      <dgm:prSet phldrT="[Text]" custT="1"/>
      <dgm:spPr>
        <a:solidFill>
          <a:srgbClr val="0432FF">
            <a:alpha val="59000"/>
          </a:srgbClr>
        </a:solidFill>
      </dgm:spPr>
      <dgm:t>
        <a:bodyPr/>
        <a:lstStyle/>
        <a:p>
          <a:r>
            <a:rPr lang="en-US" sz="2800" b="1" dirty="0">
              <a:latin typeface="Arial" panose="020B0604020202020204" pitchFamily="34" charset="0"/>
              <a:cs typeface="Arial" panose="020B0604020202020204" pitchFamily="34" charset="0"/>
            </a:rPr>
            <a:t>KTĐG</a:t>
          </a:r>
          <a:br>
            <a:rPr lang="en-US" sz="2800" b="1" dirty="0">
              <a:latin typeface="Arial" panose="020B0604020202020204" pitchFamily="34" charset="0"/>
              <a:cs typeface="Arial" panose="020B0604020202020204" pitchFamily="34" charset="0"/>
            </a:rPr>
          </a:br>
          <a:r>
            <a:rPr lang="en-US" sz="2800" b="1" dirty="0" err="1">
              <a:latin typeface="Arial" panose="020B0604020202020204" pitchFamily="34" charset="0"/>
              <a:cs typeface="Arial" panose="020B0604020202020204" pitchFamily="34" charset="0"/>
            </a:rPr>
            <a:t>giữa</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kì</a:t>
          </a:r>
          <a:endParaRPr lang="en-US" sz="2800" b="1" dirty="0">
            <a:latin typeface="Arial" panose="020B0604020202020204" pitchFamily="34" charset="0"/>
            <a:cs typeface="Arial" panose="020B0604020202020204" pitchFamily="34" charset="0"/>
          </a:endParaRPr>
        </a:p>
      </dgm:t>
    </dgm:pt>
    <dgm:pt modelId="{916E2E27-B37B-4817-A661-B8CB19EA171F}" type="parTrans" cxnId="{78D0A269-41C0-4096-9C20-0887315D84E9}">
      <dgm:prSet/>
      <dgm:spPr/>
      <dgm:t>
        <a:bodyPr/>
        <a:lstStyle/>
        <a:p>
          <a:endParaRPr lang="en-US"/>
        </a:p>
      </dgm:t>
    </dgm:pt>
    <dgm:pt modelId="{97E061CB-4E17-4AB7-B5FB-777524221E93}" type="sibTrans" cxnId="{78D0A269-41C0-4096-9C20-0887315D84E9}">
      <dgm:prSet/>
      <dgm:spPr/>
      <dgm:t>
        <a:bodyPr/>
        <a:lstStyle/>
        <a:p>
          <a:endParaRPr lang="en-US"/>
        </a:p>
      </dgm:t>
    </dgm:pt>
    <dgm:pt modelId="{15E04950-7A45-4BA8-8E6C-33F735C95092}">
      <dgm:prSet phldrT="[Text]" custT="1"/>
      <dgm:spPr>
        <a:solidFill>
          <a:schemeClr val="accent1">
            <a:lumMod val="40000"/>
            <a:lumOff val="60000"/>
          </a:schemeClr>
        </a:solidFill>
      </dgm:spPr>
      <dgm:t>
        <a:bodyPr/>
        <a:lstStyle/>
        <a:p>
          <a:r>
            <a:rPr lang="en-US" sz="2800" b="1" dirty="0">
              <a:solidFill>
                <a:srgbClr val="FF9300"/>
              </a:solidFill>
              <a:latin typeface="Arial" panose="020B0604020202020204" pitchFamily="34" charset="0"/>
              <a:cs typeface="Arial" panose="020B0604020202020204" pitchFamily="34" charset="0"/>
            </a:rPr>
            <a:t>KTĐG</a:t>
          </a:r>
          <a:br>
            <a:rPr lang="en-US" sz="2800" b="1" dirty="0">
              <a:solidFill>
                <a:srgbClr val="FF9300"/>
              </a:solidFill>
              <a:latin typeface="Arial" panose="020B0604020202020204" pitchFamily="34" charset="0"/>
              <a:cs typeface="Arial" panose="020B0604020202020204" pitchFamily="34" charset="0"/>
            </a:rPr>
          </a:br>
          <a:r>
            <a:rPr lang="en-US" sz="2800" b="1" dirty="0" err="1">
              <a:solidFill>
                <a:srgbClr val="FF9300"/>
              </a:solidFill>
              <a:latin typeface="Arial" panose="020B0604020202020204" pitchFamily="34" charset="0"/>
              <a:cs typeface="Arial" panose="020B0604020202020204" pitchFamily="34" charset="0"/>
            </a:rPr>
            <a:t>cuối</a:t>
          </a:r>
          <a:r>
            <a:rPr lang="en-US" sz="2800" b="1" dirty="0">
              <a:solidFill>
                <a:srgbClr val="FF9300"/>
              </a:solidFill>
              <a:latin typeface="Arial" panose="020B0604020202020204" pitchFamily="34" charset="0"/>
              <a:cs typeface="Arial" panose="020B0604020202020204" pitchFamily="34" charset="0"/>
            </a:rPr>
            <a:t> </a:t>
          </a:r>
          <a:r>
            <a:rPr lang="en-US" sz="2800" b="1" dirty="0" err="1">
              <a:solidFill>
                <a:srgbClr val="FF9300"/>
              </a:solidFill>
              <a:latin typeface="Arial" panose="020B0604020202020204" pitchFamily="34" charset="0"/>
              <a:cs typeface="Arial" panose="020B0604020202020204" pitchFamily="34" charset="0"/>
            </a:rPr>
            <a:t>kì</a:t>
          </a:r>
          <a:endParaRPr lang="en-US" sz="2800" b="1" dirty="0">
            <a:solidFill>
              <a:srgbClr val="FF9300"/>
            </a:solidFill>
            <a:latin typeface="Arial" panose="020B0604020202020204" pitchFamily="34" charset="0"/>
            <a:cs typeface="Arial" panose="020B0604020202020204" pitchFamily="34" charset="0"/>
          </a:endParaRPr>
        </a:p>
      </dgm:t>
    </dgm:pt>
    <dgm:pt modelId="{E6450825-3353-4D02-8847-E4DED0E22570}" type="parTrans" cxnId="{88BBB027-1ACC-4BEE-9600-08F70D910750}">
      <dgm:prSet/>
      <dgm:spPr/>
      <dgm:t>
        <a:bodyPr/>
        <a:lstStyle/>
        <a:p>
          <a:endParaRPr lang="en-US"/>
        </a:p>
      </dgm:t>
    </dgm:pt>
    <dgm:pt modelId="{F4A858DD-DBD3-48CA-B8E9-1A1E3EA692F1}" type="sibTrans" cxnId="{88BBB027-1ACC-4BEE-9600-08F70D910750}">
      <dgm:prSet/>
      <dgm:spPr/>
      <dgm:t>
        <a:bodyPr/>
        <a:lstStyle/>
        <a:p>
          <a:endParaRPr lang="en-US"/>
        </a:p>
      </dgm:t>
    </dgm:pt>
    <dgm:pt modelId="{BEBC8B26-CF0B-4820-A30B-D0F2202BAC66}">
      <dgm:prSet phldrT="[Text]" custT="1"/>
      <dgm:spPr>
        <a:solidFill>
          <a:srgbClr val="009900"/>
        </a:solidFill>
      </dgm:spPr>
      <dgm:t>
        <a:bodyPr/>
        <a:lstStyle/>
        <a:p>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cột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endParaRPr lang="en-US" sz="2800" b="1" dirty="0">
            <a:latin typeface="Arial" panose="020B0604020202020204" pitchFamily="34" charset="0"/>
            <a:cs typeface="Arial" panose="020B0604020202020204" pitchFamily="34" charset="0"/>
          </a:endParaRPr>
        </a:p>
      </dgm:t>
    </dgm:pt>
    <dgm:pt modelId="{CF1D4AFB-BEA6-4674-A716-5546F53E7F51}" type="parTrans" cxnId="{0DC56122-912B-4259-9BB5-D733ECEE411C}">
      <dgm:prSet/>
      <dgm:spPr/>
      <dgm:t>
        <a:bodyPr/>
        <a:lstStyle/>
        <a:p>
          <a:endParaRPr lang="en-US"/>
        </a:p>
      </dgm:t>
    </dgm:pt>
    <dgm:pt modelId="{9BE9DE00-B88F-4FC1-B5AB-803788E098FD}" type="sibTrans" cxnId="{0DC56122-912B-4259-9BB5-D733ECEE411C}">
      <dgm:prSet/>
      <dgm:spPr/>
      <dgm:t>
        <a:bodyPr/>
        <a:lstStyle/>
        <a:p>
          <a:endParaRPr lang="en-US"/>
        </a:p>
      </dgm:t>
    </dgm:pt>
    <dgm:pt modelId="{51D9817D-D5C0-49C4-9E8A-0140F4E0FBCD}">
      <dgm:prSet phldrT="[Text]" custT="1"/>
      <dgm:spPr>
        <a:solidFill>
          <a:schemeClr val="bg2">
            <a:lumMod val="90000"/>
          </a:schemeClr>
        </a:solidFill>
      </dgm:spPr>
      <dgm:t>
        <a:bodyPr/>
        <a:lstStyle/>
        <a:p>
          <a:r>
            <a:rPr lang="en-US" sz="2800" b="1" dirty="0" err="1">
              <a:solidFill>
                <a:srgbClr val="FF2F92"/>
              </a:solidFill>
              <a:latin typeface="Arial" panose="020B0604020202020204" pitchFamily="34" charset="0"/>
              <a:cs typeface="Arial" panose="020B0604020202020204" pitchFamily="34" charset="0"/>
            </a:rPr>
            <a:t>Hệ</a:t>
          </a:r>
          <a:r>
            <a:rPr lang="en-US" sz="2800" b="1" dirty="0">
              <a:solidFill>
                <a:srgbClr val="FF2F92"/>
              </a:solidFill>
              <a:latin typeface="Arial" panose="020B0604020202020204" pitchFamily="34" charset="0"/>
              <a:cs typeface="Arial" panose="020B0604020202020204" pitchFamily="34" charset="0"/>
            </a:rPr>
            <a:t> </a:t>
          </a:r>
          <a:r>
            <a:rPr lang="en-US" sz="2800" b="1" dirty="0" err="1">
              <a:solidFill>
                <a:srgbClr val="FF2F92"/>
              </a:solidFill>
              <a:latin typeface="Arial" panose="020B0604020202020204" pitchFamily="34" charset="0"/>
              <a:cs typeface="Arial" panose="020B0604020202020204" pitchFamily="34" charset="0"/>
            </a:rPr>
            <a:t>số</a:t>
          </a:r>
          <a:r>
            <a:rPr lang="en-US" sz="2800" b="1" dirty="0">
              <a:solidFill>
                <a:srgbClr val="FF2F92"/>
              </a:solidFill>
              <a:latin typeface="Arial" panose="020B0604020202020204" pitchFamily="34" charset="0"/>
              <a:cs typeface="Arial" panose="020B0604020202020204" pitchFamily="34" charset="0"/>
            </a:rPr>
            <a:t> 2</a:t>
          </a:r>
        </a:p>
      </dgm:t>
    </dgm:pt>
    <dgm:pt modelId="{8CDDEC96-7496-45A3-86DB-B9554D47E10E}" type="parTrans" cxnId="{CFA1A88B-025F-4826-ACD6-C07F419E66F5}">
      <dgm:prSet/>
      <dgm:spPr/>
      <dgm:t>
        <a:bodyPr/>
        <a:lstStyle/>
        <a:p>
          <a:endParaRPr lang="en-US"/>
        </a:p>
      </dgm:t>
    </dgm:pt>
    <dgm:pt modelId="{F095A73E-22F0-48B6-AEFF-872B74DDE852}" type="sibTrans" cxnId="{CFA1A88B-025F-4826-ACD6-C07F419E66F5}">
      <dgm:prSet/>
      <dgm:spPr/>
      <dgm:t>
        <a:bodyPr/>
        <a:lstStyle/>
        <a:p>
          <a:endParaRPr lang="en-US"/>
        </a:p>
      </dgm:t>
    </dgm:pt>
    <dgm:pt modelId="{2FAFBAD2-1627-41E5-A81E-88D572AC5E94}">
      <dgm:prSet phldrT="[Text]" custT="1"/>
      <dgm:spPr>
        <a:solidFill>
          <a:srgbClr val="009900"/>
        </a:solidFill>
      </dgm:spPr>
      <dgm:t>
        <a:bodyPr/>
        <a:lstStyle/>
        <a:p>
          <a:r>
            <a:rPr lang="en-US" sz="2800" b="1" dirty="0">
              <a:latin typeface="Arial" panose="020B0604020202020204" pitchFamily="34" charset="0"/>
              <a:cs typeface="Arial" panose="020B0604020202020204" pitchFamily="34" charset="0"/>
            </a:rPr>
            <a:t>1 </a:t>
          </a:r>
          <a:r>
            <a:rPr lang="en-US" sz="2800" b="1" dirty="0" err="1">
              <a:latin typeface="Arial" panose="020B0604020202020204" pitchFamily="34" charset="0"/>
              <a:cs typeface="Arial" panose="020B0604020202020204" pitchFamily="34" charset="0"/>
            </a:rPr>
            <a:t>cột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endParaRPr lang="en-US" sz="2800" b="1" dirty="0">
            <a:latin typeface="Arial" panose="020B0604020202020204" pitchFamily="34" charset="0"/>
            <a:cs typeface="Arial" panose="020B0604020202020204" pitchFamily="34" charset="0"/>
          </a:endParaRPr>
        </a:p>
      </dgm:t>
    </dgm:pt>
    <dgm:pt modelId="{C3D93ED0-7B63-4334-9421-CA9C46D9C910}" type="parTrans" cxnId="{46657A7F-A015-4FA6-91AD-CE42247B32CF}">
      <dgm:prSet/>
      <dgm:spPr/>
      <dgm:t>
        <a:bodyPr/>
        <a:lstStyle/>
        <a:p>
          <a:endParaRPr lang="en-US"/>
        </a:p>
      </dgm:t>
    </dgm:pt>
    <dgm:pt modelId="{BC181FB0-2FBE-43B7-A103-80ABF39670E7}" type="sibTrans" cxnId="{46657A7F-A015-4FA6-91AD-CE42247B32CF}">
      <dgm:prSet/>
      <dgm:spPr/>
      <dgm:t>
        <a:bodyPr/>
        <a:lstStyle/>
        <a:p>
          <a:endParaRPr lang="en-US"/>
        </a:p>
      </dgm:t>
    </dgm:pt>
    <dgm:pt modelId="{A72033B8-2645-4769-91EA-91CF277594E3}">
      <dgm:prSet phldrT="[Text]" custT="1"/>
      <dgm:spPr>
        <a:solidFill>
          <a:schemeClr val="bg2">
            <a:lumMod val="90000"/>
          </a:schemeClr>
        </a:solidFill>
      </dgm:spPr>
      <dgm:t>
        <a:bodyPr/>
        <a:lstStyle/>
        <a:p>
          <a:r>
            <a:rPr lang="en-US" sz="2800" b="1" dirty="0" err="1">
              <a:solidFill>
                <a:srgbClr val="C00000"/>
              </a:solidFill>
              <a:latin typeface="Arial" panose="020B0604020202020204" pitchFamily="34" charset="0"/>
              <a:cs typeface="Arial" panose="020B0604020202020204" pitchFamily="34" charset="0"/>
            </a:rPr>
            <a:t>Hệ</a:t>
          </a:r>
          <a:r>
            <a:rPr lang="en-US" sz="2800" b="1" dirty="0">
              <a:solidFill>
                <a:srgbClr val="C00000"/>
              </a:solidFill>
              <a:latin typeface="Arial" panose="020B0604020202020204" pitchFamily="34" charset="0"/>
              <a:cs typeface="Arial" panose="020B0604020202020204" pitchFamily="34" charset="0"/>
            </a:rPr>
            <a:t> </a:t>
          </a:r>
          <a:r>
            <a:rPr lang="en-US" sz="2800" b="1" dirty="0" err="1">
              <a:solidFill>
                <a:srgbClr val="C00000"/>
              </a:solidFill>
              <a:latin typeface="Arial" panose="020B0604020202020204" pitchFamily="34" charset="0"/>
              <a:cs typeface="Arial" panose="020B0604020202020204" pitchFamily="34" charset="0"/>
            </a:rPr>
            <a:t>số</a:t>
          </a:r>
          <a:r>
            <a:rPr lang="en-US" sz="2800" b="1" dirty="0">
              <a:solidFill>
                <a:srgbClr val="C00000"/>
              </a:solidFill>
              <a:latin typeface="Arial" panose="020B0604020202020204" pitchFamily="34" charset="0"/>
              <a:cs typeface="Arial" panose="020B0604020202020204" pitchFamily="34" charset="0"/>
            </a:rPr>
            <a:t> 3</a:t>
          </a:r>
        </a:p>
      </dgm:t>
    </dgm:pt>
    <dgm:pt modelId="{BA4A00C9-1CE4-411B-9DE8-2BC05D02CC30}" type="parTrans" cxnId="{99E326B1-CBC4-4050-86DC-D3C4401EDFC4}">
      <dgm:prSet/>
      <dgm:spPr/>
      <dgm:t>
        <a:bodyPr/>
        <a:lstStyle/>
        <a:p>
          <a:endParaRPr lang="en-US"/>
        </a:p>
      </dgm:t>
    </dgm:pt>
    <dgm:pt modelId="{254A0939-2F7B-4016-99E0-B50DCDADD796}" type="sibTrans" cxnId="{99E326B1-CBC4-4050-86DC-D3C4401EDFC4}">
      <dgm:prSet/>
      <dgm:spPr/>
      <dgm:t>
        <a:bodyPr/>
        <a:lstStyle/>
        <a:p>
          <a:endParaRPr lang="en-US"/>
        </a:p>
      </dgm:t>
    </dgm:pt>
    <dgm:pt modelId="{A335A3E6-E5CA-4A15-A972-45B74ABC967D}">
      <dgm:prSet phldrT="[Text]" custT="1"/>
      <dgm:spPr>
        <a:solidFill>
          <a:srgbClr val="009900"/>
        </a:solidFill>
      </dgm:spPr>
      <dgm:t>
        <a:bodyPr/>
        <a:lstStyle/>
        <a:p>
          <a:r>
            <a:rPr lang="en-US" sz="2800" b="1" dirty="0">
              <a:latin typeface="Arial" panose="020B0604020202020204" pitchFamily="34" charset="0"/>
              <a:cs typeface="Arial" panose="020B0604020202020204" pitchFamily="34" charset="0"/>
            </a:rPr>
            <a:t>1 </a:t>
          </a:r>
          <a:r>
            <a:rPr lang="en-US" sz="2800" b="1" dirty="0" err="1">
              <a:latin typeface="Arial" panose="020B0604020202020204" pitchFamily="34" charset="0"/>
              <a:cs typeface="Arial" panose="020B0604020202020204" pitchFamily="34" charset="0"/>
            </a:rPr>
            <a:t>cột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điểm</a:t>
          </a:r>
          <a:endParaRPr lang="en-US" sz="2800" b="1" dirty="0">
            <a:latin typeface="Arial" panose="020B0604020202020204" pitchFamily="34" charset="0"/>
            <a:cs typeface="Arial" panose="020B0604020202020204" pitchFamily="34" charset="0"/>
          </a:endParaRPr>
        </a:p>
      </dgm:t>
    </dgm:pt>
    <dgm:pt modelId="{4B67A4C4-A42E-4C6B-B0CA-8F65EE249199}" type="parTrans" cxnId="{AAE21B72-D1CD-448B-87DF-3BE8DD7930EE}">
      <dgm:prSet/>
      <dgm:spPr/>
      <dgm:t>
        <a:bodyPr/>
        <a:lstStyle/>
        <a:p>
          <a:endParaRPr lang="en-US"/>
        </a:p>
      </dgm:t>
    </dgm:pt>
    <dgm:pt modelId="{B2447160-551C-4748-BF54-3129AEEDAA42}" type="sibTrans" cxnId="{AAE21B72-D1CD-448B-87DF-3BE8DD7930EE}">
      <dgm:prSet/>
      <dgm:spPr/>
      <dgm:t>
        <a:bodyPr/>
        <a:lstStyle/>
        <a:p>
          <a:endParaRPr lang="en-US"/>
        </a:p>
      </dgm:t>
    </dgm:pt>
    <dgm:pt modelId="{45E7843A-D448-4D0A-8E0E-E31059C2F736}" type="pres">
      <dgm:prSet presAssocID="{3CB38733-D0AE-4479-B573-1C891C612039}" presName="Name0" presStyleCnt="0">
        <dgm:presLayoutVars>
          <dgm:chPref val="1"/>
          <dgm:dir/>
          <dgm:animOne val="branch"/>
          <dgm:animLvl val="lvl"/>
          <dgm:resizeHandles/>
        </dgm:presLayoutVars>
      </dgm:prSet>
      <dgm:spPr/>
      <dgm:t>
        <a:bodyPr/>
        <a:lstStyle/>
        <a:p>
          <a:endParaRPr lang="en-US"/>
        </a:p>
      </dgm:t>
    </dgm:pt>
    <dgm:pt modelId="{2DC0ABC6-D737-42EE-A0CA-0F92743C300D}" type="pres">
      <dgm:prSet presAssocID="{5BB574E7-924D-4D2C-B352-A26E3B064443}" presName="vertOne" presStyleCnt="0"/>
      <dgm:spPr/>
    </dgm:pt>
    <dgm:pt modelId="{09A70B3F-8726-4B97-B14B-E55F0D4D8AEE}" type="pres">
      <dgm:prSet presAssocID="{5BB574E7-924D-4D2C-B352-A26E3B064443}" presName="txOne" presStyleLbl="node0" presStyleIdx="0" presStyleCnt="1" custLinFactNeighborX="26376">
        <dgm:presLayoutVars>
          <dgm:chPref val="3"/>
        </dgm:presLayoutVars>
      </dgm:prSet>
      <dgm:spPr/>
      <dgm:t>
        <a:bodyPr/>
        <a:lstStyle/>
        <a:p>
          <a:endParaRPr lang="en-US"/>
        </a:p>
      </dgm:t>
    </dgm:pt>
    <dgm:pt modelId="{DF679494-4C20-43D1-9293-73D15A82E444}" type="pres">
      <dgm:prSet presAssocID="{5BB574E7-924D-4D2C-B352-A26E3B064443}" presName="parTransOne" presStyleCnt="0"/>
      <dgm:spPr/>
    </dgm:pt>
    <dgm:pt modelId="{1402C7C8-1E40-459B-9B7B-F9F0AA015568}" type="pres">
      <dgm:prSet presAssocID="{5BB574E7-924D-4D2C-B352-A26E3B064443}" presName="horzOne" presStyleCnt="0"/>
      <dgm:spPr/>
    </dgm:pt>
    <dgm:pt modelId="{09659256-12D4-4898-ACCF-83A829297927}" type="pres">
      <dgm:prSet presAssocID="{79D08B6E-5FEB-407B-A221-DD13B5F6EE8A}" presName="vertTwo" presStyleCnt="0"/>
      <dgm:spPr/>
    </dgm:pt>
    <dgm:pt modelId="{E574824F-6C16-46AF-8D4D-29FFBBAC3575}" type="pres">
      <dgm:prSet presAssocID="{79D08B6E-5FEB-407B-A221-DD13B5F6EE8A}" presName="txTwo" presStyleLbl="node2" presStyleIdx="0" presStyleCnt="3">
        <dgm:presLayoutVars>
          <dgm:chPref val="3"/>
        </dgm:presLayoutVars>
      </dgm:prSet>
      <dgm:spPr/>
      <dgm:t>
        <a:bodyPr/>
        <a:lstStyle/>
        <a:p>
          <a:endParaRPr lang="en-US"/>
        </a:p>
      </dgm:t>
    </dgm:pt>
    <dgm:pt modelId="{B3B9466A-D50F-45ED-8635-6C9B673BAF21}" type="pres">
      <dgm:prSet presAssocID="{79D08B6E-5FEB-407B-A221-DD13B5F6EE8A}" presName="parTransTwo" presStyleCnt="0"/>
      <dgm:spPr/>
    </dgm:pt>
    <dgm:pt modelId="{15A1779D-4CA5-4693-B225-082F8B7B1437}" type="pres">
      <dgm:prSet presAssocID="{79D08B6E-5FEB-407B-A221-DD13B5F6EE8A}" presName="horzTwo" presStyleCnt="0"/>
      <dgm:spPr/>
    </dgm:pt>
    <dgm:pt modelId="{FE53F6EF-56DC-4D6E-B4BD-F780B52B3012}" type="pres">
      <dgm:prSet presAssocID="{625FC435-E08E-4C04-B54E-B8FB6F1EDE4E}" presName="vertThree" presStyleCnt="0"/>
      <dgm:spPr/>
    </dgm:pt>
    <dgm:pt modelId="{39F20CD3-C040-4ED1-ABA8-0EFA07CF5DA2}" type="pres">
      <dgm:prSet presAssocID="{625FC435-E08E-4C04-B54E-B8FB6F1EDE4E}" presName="txThree" presStyleLbl="node3" presStyleIdx="0" presStyleCnt="3">
        <dgm:presLayoutVars>
          <dgm:chPref val="3"/>
        </dgm:presLayoutVars>
      </dgm:prSet>
      <dgm:spPr/>
      <dgm:t>
        <a:bodyPr/>
        <a:lstStyle/>
        <a:p>
          <a:endParaRPr lang="en-US"/>
        </a:p>
      </dgm:t>
    </dgm:pt>
    <dgm:pt modelId="{350F8839-E8C6-4523-A6E3-4CFD3DAB754E}" type="pres">
      <dgm:prSet presAssocID="{625FC435-E08E-4C04-B54E-B8FB6F1EDE4E}" presName="parTransThree" presStyleCnt="0"/>
      <dgm:spPr/>
    </dgm:pt>
    <dgm:pt modelId="{C6190417-6649-4E95-ACBE-96FC2D1C3762}" type="pres">
      <dgm:prSet presAssocID="{625FC435-E08E-4C04-B54E-B8FB6F1EDE4E}" presName="horzThree" presStyleCnt="0"/>
      <dgm:spPr/>
    </dgm:pt>
    <dgm:pt modelId="{299B955C-9F24-4218-95B6-5BE0C7D24170}" type="pres">
      <dgm:prSet presAssocID="{BEBC8B26-CF0B-4820-A30B-D0F2202BAC66}" presName="vertFour" presStyleCnt="0">
        <dgm:presLayoutVars>
          <dgm:chPref val="3"/>
        </dgm:presLayoutVars>
      </dgm:prSet>
      <dgm:spPr/>
    </dgm:pt>
    <dgm:pt modelId="{4139850C-4F95-4278-A0C4-B4A8EEC9F5E5}" type="pres">
      <dgm:prSet presAssocID="{BEBC8B26-CF0B-4820-A30B-D0F2202BAC66}" presName="txFour" presStyleLbl="node4" presStyleIdx="0" presStyleCnt="3">
        <dgm:presLayoutVars>
          <dgm:chPref val="3"/>
        </dgm:presLayoutVars>
      </dgm:prSet>
      <dgm:spPr/>
      <dgm:t>
        <a:bodyPr/>
        <a:lstStyle/>
        <a:p>
          <a:endParaRPr lang="en-US"/>
        </a:p>
      </dgm:t>
    </dgm:pt>
    <dgm:pt modelId="{DB1F114B-FA58-454A-BE11-77C61C4D9925}" type="pres">
      <dgm:prSet presAssocID="{BEBC8B26-CF0B-4820-A30B-D0F2202BAC66}" presName="horzFour" presStyleCnt="0"/>
      <dgm:spPr/>
    </dgm:pt>
    <dgm:pt modelId="{3D6F4C69-9449-4E6E-BF28-6CA6AE138480}" type="pres">
      <dgm:prSet presAssocID="{54B8AB96-5D54-4488-8B98-1DCFDE94DD3E}" presName="sibSpaceTwo" presStyleCnt="0"/>
      <dgm:spPr/>
    </dgm:pt>
    <dgm:pt modelId="{035B97C2-CBB5-43F7-838D-C8B83434A4B2}" type="pres">
      <dgm:prSet presAssocID="{F5F9D088-38D4-4C8F-9163-2A2715106744}" presName="vertTwo" presStyleCnt="0"/>
      <dgm:spPr/>
    </dgm:pt>
    <dgm:pt modelId="{D7B99502-10C2-4654-AF78-0A3219D5691C}" type="pres">
      <dgm:prSet presAssocID="{F5F9D088-38D4-4C8F-9163-2A2715106744}" presName="txTwo" presStyleLbl="node2" presStyleIdx="1" presStyleCnt="3">
        <dgm:presLayoutVars>
          <dgm:chPref val="3"/>
        </dgm:presLayoutVars>
      </dgm:prSet>
      <dgm:spPr/>
      <dgm:t>
        <a:bodyPr/>
        <a:lstStyle/>
        <a:p>
          <a:endParaRPr lang="en-US"/>
        </a:p>
      </dgm:t>
    </dgm:pt>
    <dgm:pt modelId="{4BC55B31-DF6E-45A2-8615-53CDD5416973}" type="pres">
      <dgm:prSet presAssocID="{F5F9D088-38D4-4C8F-9163-2A2715106744}" presName="parTransTwo" presStyleCnt="0"/>
      <dgm:spPr/>
    </dgm:pt>
    <dgm:pt modelId="{2DC90EA7-7B53-4650-BE20-59472D6E40DB}" type="pres">
      <dgm:prSet presAssocID="{F5F9D088-38D4-4C8F-9163-2A2715106744}" presName="horzTwo" presStyleCnt="0"/>
      <dgm:spPr/>
    </dgm:pt>
    <dgm:pt modelId="{F60C2C53-FC92-41B5-8A2D-FD60D1A3699C}" type="pres">
      <dgm:prSet presAssocID="{51D9817D-D5C0-49C4-9E8A-0140F4E0FBCD}" presName="vertThree" presStyleCnt="0"/>
      <dgm:spPr/>
    </dgm:pt>
    <dgm:pt modelId="{6234FF0C-F051-4711-B9EF-1D6A8ADF0A00}" type="pres">
      <dgm:prSet presAssocID="{51D9817D-D5C0-49C4-9E8A-0140F4E0FBCD}" presName="txThree" presStyleLbl="node3" presStyleIdx="1" presStyleCnt="3">
        <dgm:presLayoutVars>
          <dgm:chPref val="3"/>
        </dgm:presLayoutVars>
      </dgm:prSet>
      <dgm:spPr/>
      <dgm:t>
        <a:bodyPr/>
        <a:lstStyle/>
        <a:p>
          <a:endParaRPr lang="en-US"/>
        </a:p>
      </dgm:t>
    </dgm:pt>
    <dgm:pt modelId="{81114AE0-9C45-46C9-B74C-F8E58F974E81}" type="pres">
      <dgm:prSet presAssocID="{51D9817D-D5C0-49C4-9E8A-0140F4E0FBCD}" presName="parTransThree" presStyleCnt="0"/>
      <dgm:spPr/>
    </dgm:pt>
    <dgm:pt modelId="{68EDA332-BDEA-428A-9FE4-699CCC0D0FAD}" type="pres">
      <dgm:prSet presAssocID="{51D9817D-D5C0-49C4-9E8A-0140F4E0FBCD}" presName="horzThree" presStyleCnt="0"/>
      <dgm:spPr/>
    </dgm:pt>
    <dgm:pt modelId="{713B0B3B-9625-4EA6-9337-F64BC62CD0E2}" type="pres">
      <dgm:prSet presAssocID="{2FAFBAD2-1627-41E5-A81E-88D572AC5E94}" presName="vertFour" presStyleCnt="0">
        <dgm:presLayoutVars>
          <dgm:chPref val="3"/>
        </dgm:presLayoutVars>
      </dgm:prSet>
      <dgm:spPr/>
    </dgm:pt>
    <dgm:pt modelId="{326A8167-F8BC-4540-8EA4-35E8CE462BE3}" type="pres">
      <dgm:prSet presAssocID="{2FAFBAD2-1627-41E5-A81E-88D572AC5E94}" presName="txFour" presStyleLbl="node4" presStyleIdx="1" presStyleCnt="3">
        <dgm:presLayoutVars>
          <dgm:chPref val="3"/>
        </dgm:presLayoutVars>
      </dgm:prSet>
      <dgm:spPr/>
      <dgm:t>
        <a:bodyPr/>
        <a:lstStyle/>
        <a:p>
          <a:endParaRPr lang="en-US"/>
        </a:p>
      </dgm:t>
    </dgm:pt>
    <dgm:pt modelId="{D70B6983-79BA-4254-A673-4B7B503B9EDF}" type="pres">
      <dgm:prSet presAssocID="{2FAFBAD2-1627-41E5-A81E-88D572AC5E94}" presName="horzFour" presStyleCnt="0"/>
      <dgm:spPr/>
    </dgm:pt>
    <dgm:pt modelId="{0AE791DE-A01F-4C35-A110-E7809EC4B042}" type="pres">
      <dgm:prSet presAssocID="{97E061CB-4E17-4AB7-B5FB-777524221E93}" presName="sibSpaceTwo" presStyleCnt="0"/>
      <dgm:spPr/>
    </dgm:pt>
    <dgm:pt modelId="{37A3C6C2-C0E1-495A-8C44-B0BA4330A920}" type="pres">
      <dgm:prSet presAssocID="{15E04950-7A45-4BA8-8E6C-33F735C95092}" presName="vertTwo" presStyleCnt="0"/>
      <dgm:spPr/>
    </dgm:pt>
    <dgm:pt modelId="{70655AE7-6F9C-4273-80A3-DDE8F6B38043}" type="pres">
      <dgm:prSet presAssocID="{15E04950-7A45-4BA8-8E6C-33F735C95092}" presName="txTwo" presStyleLbl="node2" presStyleIdx="2" presStyleCnt="3">
        <dgm:presLayoutVars>
          <dgm:chPref val="3"/>
        </dgm:presLayoutVars>
      </dgm:prSet>
      <dgm:spPr/>
      <dgm:t>
        <a:bodyPr/>
        <a:lstStyle/>
        <a:p>
          <a:endParaRPr lang="en-US"/>
        </a:p>
      </dgm:t>
    </dgm:pt>
    <dgm:pt modelId="{7232569A-BBCE-4F07-8A69-B5AC8BAE4B76}" type="pres">
      <dgm:prSet presAssocID="{15E04950-7A45-4BA8-8E6C-33F735C95092}" presName="parTransTwo" presStyleCnt="0"/>
      <dgm:spPr/>
    </dgm:pt>
    <dgm:pt modelId="{03317AC7-410E-4035-95FF-829B1C2B3CDE}" type="pres">
      <dgm:prSet presAssocID="{15E04950-7A45-4BA8-8E6C-33F735C95092}" presName="horzTwo" presStyleCnt="0"/>
      <dgm:spPr/>
    </dgm:pt>
    <dgm:pt modelId="{FE58EBEE-1D68-4F9A-8408-6470E28A069F}" type="pres">
      <dgm:prSet presAssocID="{A72033B8-2645-4769-91EA-91CF277594E3}" presName="vertThree" presStyleCnt="0"/>
      <dgm:spPr/>
    </dgm:pt>
    <dgm:pt modelId="{892CFF9B-5BE2-4482-AE4B-E467B79A33F2}" type="pres">
      <dgm:prSet presAssocID="{A72033B8-2645-4769-91EA-91CF277594E3}" presName="txThree" presStyleLbl="node3" presStyleIdx="2" presStyleCnt="3">
        <dgm:presLayoutVars>
          <dgm:chPref val="3"/>
        </dgm:presLayoutVars>
      </dgm:prSet>
      <dgm:spPr/>
      <dgm:t>
        <a:bodyPr/>
        <a:lstStyle/>
        <a:p>
          <a:endParaRPr lang="en-US"/>
        </a:p>
      </dgm:t>
    </dgm:pt>
    <dgm:pt modelId="{7BC99AE1-92B1-4330-9A31-EDC9F26925A6}" type="pres">
      <dgm:prSet presAssocID="{A72033B8-2645-4769-91EA-91CF277594E3}" presName="parTransThree" presStyleCnt="0"/>
      <dgm:spPr/>
    </dgm:pt>
    <dgm:pt modelId="{C3825350-A183-493B-B562-5D98CB2A7E07}" type="pres">
      <dgm:prSet presAssocID="{A72033B8-2645-4769-91EA-91CF277594E3}" presName="horzThree" presStyleCnt="0"/>
      <dgm:spPr/>
    </dgm:pt>
    <dgm:pt modelId="{73243329-AE26-4FB0-8D55-861FA74A73C4}" type="pres">
      <dgm:prSet presAssocID="{A335A3E6-E5CA-4A15-A972-45B74ABC967D}" presName="vertFour" presStyleCnt="0">
        <dgm:presLayoutVars>
          <dgm:chPref val="3"/>
        </dgm:presLayoutVars>
      </dgm:prSet>
      <dgm:spPr/>
    </dgm:pt>
    <dgm:pt modelId="{ECF19B23-EFB6-4DA0-86A2-E0E86449066C}" type="pres">
      <dgm:prSet presAssocID="{A335A3E6-E5CA-4A15-A972-45B74ABC967D}" presName="txFour" presStyleLbl="node4" presStyleIdx="2" presStyleCnt="3">
        <dgm:presLayoutVars>
          <dgm:chPref val="3"/>
        </dgm:presLayoutVars>
      </dgm:prSet>
      <dgm:spPr/>
      <dgm:t>
        <a:bodyPr/>
        <a:lstStyle/>
        <a:p>
          <a:endParaRPr lang="en-US"/>
        </a:p>
      </dgm:t>
    </dgm:pt>
    <dgm:pt modelId="{19EA66FC-8618-4E6B-9D6D-E0F8F5E452BF}" type="pres">
      <dgm:prSet presAssocID="{A335A3E6-E5CA-4A15-A972-45B74ABC967D}" presName="horzFour" presStyleCnt="0"/>
      <dgm:spPr/>
    </dgm:pt>
  </dgm:ptLst>
  <dgm:cxnLst>
    <dgm:cxn modelId="{99E326B1-CBC4-4050-86DC-D3C4401EDFC4}" srcId="{15E04950-7A45-4BA8-8E6C-33F735C95092}" destId="{A72033B8-2645-4769-91EA-91CF277594E3}" srcOrd="0" destOrd="0" parTransId="{BA4A00C9-1CE4-411B-9DE8-2BC05D02CC30}" sibTransId="{254A0939-2F7B-4016-99E0-B50DCDADD796}"/>
    <dgm:cxn modelId="{46657A7F-A015-4FA6-91AD-CE42247B32CF}" srcId="{51D9817D-D5C0-49C4-9E8A-0140F4E0FBCD}" destId="{2FAFBAD2-1627-41E5-A81E-88D572AC5E94}" srcOrd="0" destOrd="0" parTransId="{C3D93ED0-7B63-4334-9421-CA9C46D9C910}" sibTransId="{BC181FB0-2FBE-43B7-A103-80ABF39670E7}"/>
    <dgm:cxn modelId="{88BBB027-1ACC-4BEE-9600-08F70D910750}" srcId="{5BB574E7-924D-4D2C-B352-A26E3B064443}" destId="{15E04950-7A45-4BA8-8E6C-33F735C95092}" srcOrd="2" destOrd="0" parTransId="{E6450825-3353-4D02-8847-E4DED0E22570}" sibTransId="{F4A858DD-DBD3-48CA-B8E9-1A1E3EA692F1}"/>
    <dgm:cxn modelId="{0DC56122-912B-4259-9BB5-D733ECEE411C}" srcId="{625FC435-E08E-4C04-B54E-B8FB6F1EDE4E}" destId="{BEBC8B26-CF0B-4820-A30B-D0F2202BAC66}" srcOrd="0" destOrd="0" parTransId="{CF1D4AFB-BEA6-4674-A716-5546F53E7F51}" sibTransId="{9BE9DE00-B88F-4FC1-B5AB-803788E098FD}"/>
    <dgm:cxn modelId="{A3B32AD7-80CD-4E34-807F-B9E0203E06B1}" type="presOf" srcId="{A335A3E6-E5CA-4A15-A972-45B74ABC967D}" destId="{ECF19B23-EFB6-4DA0-86A2-E0E86449066C}" srcOrd="0" destOrd="0" presId="urn:microsoft.com/office/officeart/2005/8/layout/hierarchy4#1"/>
    <dgm:cxn modelId="{BB6416D2-EACD-4CE8-B145-390EA7843E98}" srcId="{5BB574E7-924D-4D2C-B352-A26E3B064443}" destId="{79D08B6E-5FEB-407B-A221-DD13B5F6EE8A}" srcOrd="0" destOrd="0" parTransId="{F0FBC250-CC7B-4F7E-B69A-F9898718A9E8}" sibTransId="{54B8AB96-5D54-4488-8B98-1DCFDE94DD3E}"/>
    <dgm:cxn modelId="{D5AA66A9-0BCF-4F6D-B0B5-A838EFAFE386}" type="presOf" srcId="{2FAFBAD2-1627-41E5-A81E-88D572AC5E94}" destId="{326A8167-F8BC-4540-8EA4-35E8CE462BE3}" srcOrd="0" destOrd="0" presId="urn:microsoft.com/office/officeart/2005/8/layout/hierarchy4#1"/>
    <dgm:cxn modelId="{AAE21B72-D1CD-448B-87DF-3BE8DD7930EE}" srcId="{A72033B8-2645-4769-91EA-91CF277594E3}" destId="{A335A3E6-E5CA-4A15-A972-45B74ABC967D}" srcOrd="0" destOrd="0" parTransId="{4B67A4C4-A42E-4C6B-B0CA-8F65EE249199}" sibTransId="{B2447160-551C-4748-BF54-3129AEEDAA42}"/>
    <dgm:cxn modelId="{78D0A269-41C0-4096-9C20-0887315D84E9}" srcId="{5BB574E7-924D-4D2C-B352-A26E3B064443}" destId="{F5F9D088-38D4-4C8F-9163-2A2715106744}" srcOrd="1" destOrd="0" parTransId="{916E2E27-B37B-4817-A661-B8CB19EA171F}" sibTransId="{97E061CB-4E17-4AB7-B5FB-777524221E93}"/>
    <dgm:cxn modelId="{4E98E606-113D-45CC-A0DF-70EA6BCCA940}" type="presOf" srcId="{15E04950-7A45-4BA8-8E6C-33F735C95092}" destId="{70655AE7-6F9C-4273-80A3-DDE8F6B38043}" srcOrd="0" destOrd="0" presId="urn:microsoft.com/office/officeart/2005/8/layout/hierarchy4#1"/>
    <dgm:cxn modelId="{730C9C71-F102-4C26-AAB8-34BF7E9F22D0}" type="presOf" srcId="{51D9817D-D5C0-49C4-9E8A-0140F4E0FBCD}" destId="{6234FF0C-F051-4711-B9EF-1D6A8ADF0A00}" srcOrd="0" destOrd="0" presId="urn:microsoft.com/office/officeart/2005/8/layout/hierarchy4#1"/>
    <dgm:cxn modelId="{CFA1A88B-025F-4826-ACD6-C07F419E66F5}" srcId="{F5F9D088-38D4-4C8F-9163-2A2715106744}" destId="{51D9817D-D5C0-49C4-9E8A-0140F4E0FBCD}" srcOrd="0" destOrd="0" parTransId="{8CDDEC96-7496-45A3-86DB-B9554D47E10E}" sibTransId="{F095A73E-22F0-48B6-AEFF-872B74DDE852}"/>
    <dgm:cxn modelId="{728C4A39-48E2-4D8E-983E-EB609FF52F14}" type="presOf" srcId="{3CB38733-D0AE-4479-B573-1C891C612039}" destId="{45E7843A-D448-4D0A-8E0E-E31059C2F736}" srcOrd="0" destOrd="0" presId="urn:microsoft.com/office/officeart/2005/8/layout/hierarchy4#1"/>
    <dgm:cxn modelId="{2CE6D58F-2ABD-452D-9641-15DE1C90393D}" srcId="{3CB38733-D0AE-4479-B573-1C891C612039}" destId="{5BB574E7-924D-4D2C-B352-A26E3B064443}" srcOrd="0" destOrd="0" parTransId="{EBDC54EC-D874-4951-AC8B-BC63DFC23A25}" sibTransId="{43DF5F19-5AA1-4DA4-9936-0C0B8A4BBF11}"/>
    <dgm:cxn modelId="{928F8610-0A93-4CAF-B6BF-0CEFF4C894B6}" type="presOf" srcId="{79D08B6E-5FEB-407B-A221-DD13B5F6EE8A}" destId="{E574824F-6C16-46AF-8D4D-29FFBBAC3575}" srcOrd="0" destOrd="0" presId="urn:microsoft.com/office/officeart/2005/8/layout/hierarchy4#1"/>
    <dgm:cxn modelId="{FB1D7AFE-9971-4329-A381-E30463A35FA0}" type="presOf" srcId="{A72033B8-2645-4769-91EA-91CF277594E3}" destId="{892CFF9B-5BE2-4482-AE4B-E467B79A33F2}" srcOrd="0" destOrd="0" presId="urn:microsoft.com/office/officeart/2005/8/layout/hierarchy4#1"/>
    <dgm:cxn modelId="{54B749EA-6444-4379-8ABA-481F1FF11B00}" type="presOf" srcId="{BEBC8B26-CF0B-4820-A30B-D0F2202BAC66}" destId="{4139850C-4F95-4278-A0C4-B4A8EEC9F5E5}" srcOrd="0" destOrd="0" presId="urn:microsoft.com/office/officeart/2005/8/layout/hierarchy4#1"/>
    <dgm:cxn modelId="{35F2CEFE-EEFA-41FB-A426-951485DA024F}" srcId="{79D08B6E-5FEB-407B-A221-DD13B5F6EE8A}" destId="{625FC435-E08E-4C04-B54E-B8FB6F1EDE4E}" srcOrd="0" destOrd="0" parTransId="{6CC19426-5496-4F31-8140-DDDD04A7D710}" sibTransId="{6A55DCEE-7135-4F9C-9E1C-84EA3952514C}"/>
    <dgm:cxn modelId="{3278506B-B2F9-4D6E-B5D3-B21C2D6D636C}" type="presOf" srcId="{625FC435-E08E-4C04-B54E-B8FB6F1EDE4E}" destId="{39F20CD3-C040-4ED1-ABA8-0EFA07CF5DA2}" srcOrd="0" destOrd="0" presId="urn:microsoft.com/office/officeart/2005/8/layout/hierarchy4#1"/>
    <dgm:cxn modelId="{37234AC0-5EF6-42E4-B945-A846A73F018A}" type="presOf" srcId="{5BB574E7-924D-4D2C-B352-A26E3B064443}" destId="{09A70B3F-8726-4B97-B14B-E55F0D4D8AEE}" srcOrd="0" destOrd="0" presId="urn:microsoft.com/office/officeart/2005/8/layout/hierarchy4#1"/>
    <dgm:cxn modelId="{5A0E61DD-C44B-4D5A-A253-D66BCA3F7E76}" type="presOf" srcId="{F5F9D088-38D4-4C8F-9163-2A2715106744}" destId="{D7B99502-10C2-4654-AF78-0A3219D5691C}" srcOrd="0" destOrd="0" presId="urn:microsoft.com/office/officeart/2005/8/layout/hierarchy4#1"/>
    <dgm:cxn modelId="{0B15C578-0323-4BAD-B1AA-D2CE69FE7E77}" type="presParOf" srcId="{45E7843A-D448-4D0A-8E0E-E31059C2F736}" destId="{2DC0ABC6-D737-42EE-A0CA-0F92743C300D}" srcOrd="0" destOrd="0" presId="urn:microsoft.com/office/officeart/2005/8/layout/hierarchy4#1"/>
    <dgm:cxn modelId="{E18B4820-A6A6-41C5-B0D7-8C0EEEABDC7D}" type="presParOf" srcId="{2DC0ABC6-D737-42EE-A0CA-0F92743C300D}" destId="{09A70B3F-8726-4B97-B14B-E55F0D4D8AEE}" srcOrd="0" destOrd="0" presId="urn:microsoft.com/office/officeart/2005/8/layout/hierarchy4#1"/>
    <dgm:cxn modelId="{DD65EA45-71A3-4D40-BF9F-1ACBEE2D2112}" type="presParOf" srcId="{2DC0ABC6-D737-42EE-A0CA-0F92743C300D}" destId="{DF679494-4C20-43D1-9293-73D15A82E444}" srcOrd="1" destOrd="0" presId="urn:microsoft.com/office/officeart/2005/8/layout/hierarchy4#1"/>
    <dgm:cxn modelId="{09C028EC-25FB-4926-959F-650ADF661AFF}" type="presParOf" srcId="{2DC0ABC6-D737-42EE-A0CA-0F92743C300D}" destId="{1402C7C8-1E40-459B-9B7B-F9F0AA015568}" srcOrd="2" destOrd="0" presId="urn:microsoft.com/office/officeart/2005/8/layout/hierarchy4#1"/>
    <dgm:cxn modelId="{C0AE48EC-EB19-4275-9152-3928BEB78CF5}" type="presParOf" srcId="{1402C7C8-1E40-459B-9B7B-F9F0AA015568}" destId="{09659256-12D4-4898-ACCF-83A829297927}" srcOrd="0" destOrd="0" presId="urn:microsoft.com/office/officeart/2005/8/layout/hierarchy4#1"/>
    <dgm:cxn modelId="{6153F48F-1E08-4E16-85AC-CB194D7F0FC4}" type="presParOf" srcId="{09659256-12D4-4898-ACCF-83A829297927}" destId="{E574824F-6C16-46AF-8D4D-29FFBBAC3575}" srcOrd="0" destOrd="0" presId="urn:microsoft.com/office/officeart/2005/8/layout/hierarchy4#1"/>
    <dgm:cxn modelId="{7F78CFEC-3CFB-446E-A8A0-73A54BE9E481}" type="presParOf" srcId="{09659256-12D4-4898-ACCF-83A829297927}" destId="{B3B9466A-D50F-45ED-8635-6C9B673BAF21}" srcOrd="1" destOrd="0" presId="urn:microsoft.com/office/officeart/2005/8/layout/hierarchy4#1"/>
    <dgm:cxn modelId="{01E21422-D589-44CE-991D-033099CC757B}" type="presParOf" srcId="{09659256-12D4-4898-ACCF-83A829297927}" destId="{15A1779D-4CA5-4693-B225-082F8B7B1437}" srcOrd="2" destOrd="0" presId="urn:microsoft.com/office/officeart/2005/8/layout/hierarchy4#1"/>
    <dgm:cxn modelId="{AE7EDCFC-2E6F-4069-8C94-B4D2D189AB0A}" type="presParOf" srcId="{15A1779D-4CA5-4693-B225-082F8B7B1437}" destId="{FE53F6EF-56DC-4D6E-B4BD-F780B52B3012}" srcOrd="0" destOrd="0" presId="urn:microsoft.com/office/officeart/2005/8/layout/hierarchy4#1"/>
    <dgm:cxn modelId="{EA5C73BB-CC6A-469F-AA1B-1CB44B36ADCE}" type="presParOf" srcId="{FE53F6EF-56DC-4D6E-B4BD-F780B52B3012}" destId="{39F20CD3-C040-4ED1-ABA8-0EFA07CF5DA2}" srcOrd="0" destOrd="0" presId="urn:microsoft.com/office/officeart/2005/8/layout/hierarchy4#1"/>
    <dgm:cxn modelId="{DF953685-863E-4CF4-AE78-7B15E42CC1B3}" type="presParOf" srcId="{FE53F6EF-56DC-4D6E-B4BD-F780B52B3012}" destId="{350F8839-E8C6-4523-A6E3-4CFD3DAB754E}" srcOrd="1" destOrd="0" presId="urn:microsoft.com/office/officeart/2005/8/layout/hierarchy4#1"/>
    <dgm:cxn modelId="{B194320E-0DFA-4F83-ABEB-D818EE3BDE2D}" type="presParOf" srcId="{FE53F6EF-56DC-4D6E-B4BD-F780B52B3012}" destId="{C6190417-6649-4E95-ACBE-96FC2D1C3762}" srcOrd="2" destOrd="0" presId="urn:microsoft.com/office/officeart/2005/8/layout/hierarchy4#1"/>
    <dgm:cxn modelId="{481D2C33-1CCE-4AC3-A435-76930B87B6E8}" type="presParOf" srcId="{C6190417-6649-4E95-ACBE-96FC2D1C3762}" destId="{299B955C-9F24-4218-95B6-5BE0C7D24170}" srcOrd="0" destOrd="0" presId="urn:microsoft.com/office/officeart/2005/8/layout/hierarchy4#1"/>
    <dgm:cxn modelId="{581E0376-68DA-413F-8A75-D91E36BAD105}" type="presParOf" srcId="{299B955C-9F24-4218-95B6-5BE0C7D24170}" destId="{4139850C-4F95-4278-A0C4-B4A8EEC9F5E5}" srcOrd="0" destOrd="0" presId="urn:microsoft.com/office/officeart/2005/8/layout/hierarchy4#1"/>
    <dgm:cxn modelId="{50539EEA-E859-4564-8674-6F5391540261}" type="presParOf" srcId="{299B955C-9F24-4218-95B6-5BE0C7D24170}" destId="{DB1F114B-FA58-454A-BE11-77C61C4D9925}" srcOrd="1" destOrd="0" presId="urn:microsoft.com/office/officeart/2005/8/layout/hierarchy4#1"/>
    <dgm:cxn modelId="{677CED3B-99DA-49CF-ACE4-6A3EB02AA770}" type="presParOf" srcId="{1402C7C8-1E40-459B-9B7B-F9F0AA015568}" destId="{3D6F4C69-9449-4E6E-BF28-6CA6AE138480}" srcOrd="1" destOrd="0" presId="urn:microsoft.com/office/officeart/2005/8/layout/hierarchy4#1"/>
    <dgm:cxn modelId="{7FF99844-4120-431D-BDEF-7267C078FB08}" type="presParOf" srcId="{1402C7C8-1E40-459B-9B7B-F9F0AA015568}" destId="{035B97C2-CBB5-43F7-838D-C8B83434A4B2}" srcOrd="2" destOrd="0" presId="urn:microsoft.com/office/officeart/2005/8/layout/hierarchy4#1"/>
    <dgm:cxn modelId="{59DDF6B6-2D57-4B42-A294-8C1592972D80}" type="presParOf" srcId="{035B97C2-CBB5-43F7-838D-C8B83434A4B2}" destId="{D7B99502-10C2-4654-AF78-0A3219D5691C}" srcOrd="0" destOrd="0" presId="urn:microsoft.com/office/officeart/2005/8/layout/hierarchy4#1"/>
    <dgm:cxn modelId="{D79A9CF5-0C2C-4227-9558-FFBFE1F47084}" type="presParOf" srcId="{035B97C2-CBB5-43F7-838D-C8B83434A4B2}" destId="{4BC55B31-DF6E-45A2-8615-53CDD5416973}" srcOrd="1" destOrd="0" presId="urn:microsoft.com/office/officeart/2005/8/layout/hierarchy4#1"/>
    <dgm:cxn modelId="{14D0CAC0-7E1A-4DAB-976E-BBB8B3A04822}" type="presParOf" srcId="{035B97C2-CBB5-43F7-838D-C8B83434A4B2}" destId="{2DC90EA7-7B53-4650-BE20-59472D6E40DB}" srcOrd="2" destOrd="0" presId="urn:microsoft.com/office/officeart/2005/8/layout/hierarchy4#1"/>
    <dgm:cxn modelId="{C9CF46AC-AE8E-48CF-ABA7-0C55991C01BE}" type="presParOf" srcId="{2DC90EA7-7B53-4650-BE20-59472D6E40DB}" destId="{F60C2C53-FC92-41B5-8A2D-FD60D1A3699C}" srcOrd="0" destOrd="0" presId="urn:microsoft.com/office/officeart/2005/8/layout/hierarchy4#1"/>
    <dgm:cxn modelId="{0CF0D954-9D71-4A7A-9489-1B78DA39D675}" type="presParOf" srcId="{F60C2C53-FC92-41B5-8A2D-FD60D1A3699C}" destId="{6234FF0C-F051-4711-B9EF-1D6A8ADF0A00}" srcOrd="0" destOrd="0" presId="urn:microsoft.com/office/officeart/2005/8/layout/hierarchy4#1"/>
    <dgm:cxn modelId="{E91C93CE-D01C-4C7B-8C40-B8CEF113C4FE}" type="presParOf" srcId="{F60C2C53-FC92-41B5-8A2D-FD60D1A3699C}" destId="{81114AE0-9C45-46C9-B74C-F8E58F974E81}" srcOrd="1" destOrd="0" presId="urn:microsoft.com/office/officeart/2005/8/layout/hierarchy4#1"/>
    <dgm:cxn modelId="{1ECE38EF-A888-4C72-9CC7-68BED152EE38}" type="presParOf" srcId="{F60C2C53-FC92-41B5-8A2D-FD60D1A3699C}" destId="{68EDA332-BDEA-428A-9FE4-699CCC0D0FAD}" srcOrd="2" destOrd="0" presId="urn:microsoft.com/office/officeart/2005/8/layout/hierarchy4#1"/>
    <dgm:cxn modelId="{2E8945ED-57C3-4556-97B0-32BBACAFA3A3}" type="presParOf" srcId="{68EDA332-BDEA-428A-9FE4-699CCC0D0FAD}" destId="{713B0B3B-9625-4EA6-9337-F64BC62CD0E2}" srcOrd="0" destOrd="0" presId="urn:microsoft.com/office/officeart/2005/8/layout/hierarchy4#1"/>
    <dgm:cxn modelId="{3E7638FC-3EF0-42D5-9612-4D19AD248050}" type="presParOf" srcId="{713B0B3B-9625-4EA6-9337-F64BC62CD0E2}" destId="{326A8167-F8BC-4540-8EA4-35E8CE462BE3}" srcOrd="0" destOrd="0" presId="urn:microsoft.com/office/officeart/2005/8/layout/hierarchy4#1"/>
    <dgm:cxn modelId="{9759E185-39D6-4A7D-9DDB-3F58548B6C05}" type="presParOf" srcId="{713B0B3B-9625-4EA6-9337-F64BC62CD0E2}" destId="{D70B6983-79BA-4254-A673-4B7B503B9EDF}" srcOrd="1" destOrd="0" presId="urn:microsoft.com/office/officeart/2005/8/layout/hierarchy4#1"/>
    <dgm:cxn modelId="{ED9136B6-C6B9-4FD0-BCDA-EDD534E44AA2}" type="presParOf" srcId="{1402C7C8-1E40-459B-9B7B-F9F0AA015568}" destId="{0AE791DE-A01F-4C35-A110-E7809EC4B042}" srcOrd="3" destOrd="0" presId="urn:microsoft.com/office/officeart/2005/8/layout/hierarchy4#1"/>
    <dgm:cxn modelId="{FA5DCF27-1442-4249-B46E-A9B6AEA4591E}" type="presParOf" srcId="{1402C7C8-1E40-459B-9B7B-F9F0AA015568}" destId="{37A3C6C2-C0E1-495A-8C44-B0BA4330A920}" srcOrd="4" destOrd="0" presId="urn:microsoft.com/office/officeart/2005/8/layout/hierarchy4#1"/>
    <dgm:cxn modelId="{F3341F87-0AD3-41BC-9CC8-1B1F17166997}" type="presParOf" srcId="{37A3C6C2-C0E1-495A-8C44-B0BA4330A920}" destId="{70655AE7-6F9C-4273-80A3-DDE8F6B38043}" srcOrd="0" destOrd="0" presId="urn:microsoft.com/office/officeart/2005/8/layout/hierarchy4#1"/>
    <dgm:cxn modelId="{6FD92FB2-C155-4626-8E4D-4E1C2C7FE50B}" type="presParOf" srcId="{37A3C6C2-C0E1-495A-8C44-B0BA4330A920}" destId="{7232569A-BBCE-4F07-8A69-B5AC8BAE4B76}" srcOrd="1" destOrd="0" presId="urn:microsoft.com/office/officeart/2005/8/layout/hierarchy4#1"/>
    <dgm:cxn modelId="{8B04ABBC-3EEC-4BC7-BDF4-17B032E353EE}" type="presParOf" srcId="{37A3C6C2-C0E1-495A-8C44-B0BA4330A920}" destId="{03317AC7-410E-4035-95FF-829B1C2B3CDE}" srcOrd="2" destOrd="0" presId="urn:microsoft.com/office/officeart/2005/8/layout/hierarchy4#1"/>
    <dgm:cxn modelId="{B15CCD4F-4337-4B5A-9DAF-8175C50EE51F}" type="presParOf" srcId="{03317AC7-410E-4035-95FF-829B1C2B3CDE}" destId="{FE58EBEE-1D68-4F9A-8408-6470E28A069F}" srcOrd="0" destOrd="0" presId="urn:microsoft.com/office/officeart/2005/8/layout/hierarchy4#1"/>
    <dgm:cxn modelId="{A44BC2E5-F3D7-4DFE-BEA3-FF15E61A1665}" type="presParOf" srcId="{FE58EBEE-1D68-4F9A-8408-6470E28A069F}" destId="{892CFF9B-5BE2-4482-AE4B-E467B79A33F2}" srcOrd="0" destOrd="0" presId="urn:microsoft.com/office/officeart/2005/8/layout/hierarchy4#1"/>
    <dgm:cxn modelId="{8116DCC6-3DB6-4617-B4D2-AEB49EC27A07}" type="presParOf" srcId="{FE58EBEE-1D68-4F9A-8408-6470E28A069F}" destId="{7BC99AE1-92B1-4330-9A31-EDC9F26925A6}" srcOrd="1" destOrd="0" presId="urn:microsoft.com/office/officeart/2005/8/layout/hierarchy4#1"/>
    <dgm:cxn modelId="{D5870EFC-489F-436C-B8E6-70587E2D91A6}" type="presParOf" srcId="{FE58EBEE-1D68-4F9A-8408-6470E28A069F}" destId="{C3825350-A183-493B-B562-5D98CB2A7E07}" srcOrd="2" destOrd="0" presId="urn:microsoft.com/office/officeart/2005/8/layout/hierarchy4#1"/>
    <dgm:cxn modelId="{53063A94-BDC4-4FE1-B264-998663FBF7C7}" type="presParOf" srcId="{C3825350-A183-493B-B562-5D98CB2A7E07}" destId="{73243329-AE26-4FB0-8D55-861FA74A73C4}" srcOrd="0" destOrd="0" presId="urn:microsoft.com/office/officeart/2005/8/layout/hierarchy4#1"/>
    <dgm:cxn modelId="{AB23F1EF-86A5-4056-9C2D-AD0A33762511}" type="presParOf" srcId="{73243329-AE26-4FB0-8D55-861FA74A73C4}" destId="{ECF19B23-EFB6-4DA0-86A2-E0E86449066C}" srcOrd="0" destOrd="0" presId="urn:microsoft.com/office/officeart/2005/8/layout/hierarchy4#1"/>
    <dgm:cxn modelId="{19D37DB6-956B-47AC-8368-4FEF6A2E24B0}" type="presParOf" srcId="{73243329-AE26-4FB0-8D55-861FA74A73C4}" destId="{19EA66FC-8618-4E6B-9D6D-E0F8F5E452BF}" srcOrd="1" destOrd="0" presId="urn:microsoft.com/office/officeart/2005/8/layout/hierarchy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905E20-EA86-4FE0-BB42-42565C6E5357}" type="doc">
      <dgm:prSet loTypeId="urn:microsoft.com/office/officeart/2005/8/layout/cycle8" loCatId="cycle" qsTypeId="urn:microsoft.com/office/officeart/2005/8/quickstyle/simple1" qsCatId="simple" csTypeId="urn:microsoft.com/office/officeart/2005/8/colors/colorful1" csCatId="colorful" phldr="1"/>
      <dgm:spPr/>
      <dgm:t>
        <a:bodyPr/>
        <a:lstStyle/>
        <a:p>
          <a:endParaRPr lang="en-US"/>
        </a:p>
      </dgm:t>
    </dgm:pt>
    <dgm:pt modelId="{D9B83A69-5FB1-4B83-932E-FD7AA4893CDC}">
      <dgm:prSet phldrT="[Text]" custT="1"/>
      <dgm:spPr/>
      <dgm:t>
        <a:bodyPr/>
        <a:lstStyle/>
        <a:p>
          <a:r>
            <a:rPr lang="en-US" sz="2800" b="1"/>
            <a:t>GV đánh giá</a:t>
          </a:r>
        </a:p>
      </dgm:t>
    </dgm:pt>
    <dgm:pt modelId="{5CF9CA91-D401-4378-A733-AA812164192B}" type="parTrans" cxnId="{ECB62397-E540-4FCD-8012-6C620D290BC1}">
      <dgm:prSet/>
      <dgm:spPr/>
      <dgm:t>
        <a:bodyPr/>
        <a:lstStyle/>
        <a:p>
          <a:endParaRPr lang="en-US"/>
        </a:p>
      </dgm:t>
    </dgm:pt>
    <dgm:pt modelId="{0CBA454A-51BA-4A33-B8ED-65953073BEB5}" type="sibTrans" cxnId="{ECB62397-E540-4FCD-8012-6C620D290BC1}">
      <dgm:prSet/>
      <dgm:spPr/>
      <dgm:t>
        <a:bodyPr/>
        <a:lstStyle/>
        <a:p>
          <a:endParaRPr lang="en-US"/>
        </a:p>
      </dgm:t>
    </dgm:pt>
    <dgm:pt modelId="{F7050FA7-67B8-4E5C-B92C-C2E72F8EEC81}">
      <dgm:prSet phldrT="[Text]" custT="1"/>
      <dgm:spPr/>
      <dgm:t>
        <a:bodyPr/>
        <a:lstStyle/>
        <a:p>
          <a:r>
            <a:rPr lang="en-US" sz="2800" b="1"/>
            <a:t>HS tự đánh giá</a:t>
          </a:r>
        </a:p>
      </dgm:t>
    </dgm:pt>
    <dgm:pt modelId="{18DEFB0A-8320-46B8-8B00-83C093D34AF8}" type="parTrans" cxnId="{74F8EEA9-3436-4DFA-9DCE-AD6F25036FD9}">
      <dgm:prSet/>
      <dgm:spPr/>
      <dgm:t>
        <a:bodyPr/>
        <a:lstStyle/>
        <a:p>
          <a:endParaRPr lang="en-US"/>
        </a:p>
      </dgm:t>
    </dgm:pt>
    <dgm:pt modelId="{55DF2ED9-F04A-4162-8AF3-836F4D772302}" type="sibTrans" cxnId="{74F8EEA9-3436-4DFA-9DCE-AD6F25036FD9}">
      <dgm:prSet/>
      <dgm:spPr/>
      <dgm:t>
        <a:bodyPr/>
        <a:lstStyle/>
        <a:p>
          <a:endParaRPr lang="en-US"/>
        </a:p>
      </dgm:t>
    </dgm:pt>
    <dgm:pt modelId="{4A556CC1-1DB6-475F-9D12-32A4C2B57C57}">
      <dgm:prSet phldrT="[Text]" custT="1"/>
      <dgm:spPr/>
      <dgm:t>
        <a:bodyPr/>
        <a:lstStyle/>
        <a:p>
          <a:r>
            <a:rPr lang="en-US" sz="2800" b="1"/>
            <a:t>HS đánh giá chéo</a:t>
          </a:r>
        </a:p>
      </dgm:t>
    </dgm:pt>
    <dgm:pt modelId="{612CAD2D-83C7-4007-9484-218BC51FC134}" type="parTrans" cxnId="{2D0A9D18-15F9-4C38-B2B3-E0C6810627E9}">
      <dgm:prSet/>
      <dgm:spPr/>
      <dgm:t>
        <a:bodyPr/>
        <a:lstStyle/>
        <a:p>
          <a:endParaRPr lang="en-US"/>
        </a:p>
      </dgm:t>
    </dgm:pt>
    <dgm:pt modelId="{F8C2A56F-C6A8-4408-845D-E9D2A1746DE8}" type="sibTrans" cxnId="{2D0A9D18-15F9-4C38-B2B3-E0C6810627E9}">
      <dgm:prSet/>
      <dgm:spPr/>
      <dgm:t>
        <a:bodyPr/>
        <a:lstStyle/>
        <a:p>
          <a:endParaRPr lang="en-US"/>
        </a:p>
      </dgm:t>
    </dgm:pt>
    <dgm:pt modelId="{2FBFB93C-9669-4432-B09B-6FE9372CF4F6}">
      <dgm:prSet phldrT="[Text]" custT="1"/>
      <dgm:spPr/>
      <dgm:t>
        <a:bodyPr/>
        <a:lstStyle/>
        <a:p>
          <a:r>
            <a:rPr lang="en-US" sz="2800" b="1"/>
            <a:t>Phụ huynh đánh giá</a:t>
          </a:r>
        </a:p>
      </dgm:t>
    </dgm:pt>
    <dgm:pt modelId="{42EC52FA-95B4-4582-A738-07D7A2038379}" type="parTrans" cxnId="{DE29379B-6DB5-448F-8E31-956487B77216}">
      <dgm:prSet/>
      <dgm:spPr/>
      <dgm:t>
        <a:bodyPr/>
        <a:lstStyle/>
        <a:p>
          <a:endParaRPr lang="en-US"/>
        </a:p>
      </dgm:t>
    </dgm:pt>
    <dgm:pt modelId="{ECB6B7F4-8512-4800-A952-9C5774B97D7E}" type="sibTrans" cxnId="{DE29379B-6DB5-448F-8E31-956487B77216}">
      <dgm:prSet/>
      <dgm:spPr/>
      <dgm:t>
        <a:bodyPr/>
        <a:lstStyle/>
        <a:p>
          <a:endParaRPr lang="en-US"/>
        </a:p>
      </dgm:t>
    </dgm:pt>
    <dgm:pt modelId="{259199C8-172C-4717-972F-9E702F7848FB}">
      <dgm:prSet phldrT="[Text]" custT="1"/>
      <dgm:spPr/>
      <dgm:t>
        <a:bodyPr/>
        <a:lstStyle/>
        <a:p>
          <a:r>
            <a:rPr lang="en-US" sz="2800" b="1"/>
            <a:t>Đoàn thể cộng đồng đánh giá</a:t>
          </a:r>
        </a:p>
      </dgm:t>
    </dgm:pt>
    <dgm:pt modelId="{1D0FDB5D-6489-46E9-800C-70EA3EE1D3ED}" type="parTrans" cxnId="{3A34C4A6-BA65-4AA2-9F76-46454D40C089}">
      <dgm:prSet/>
      <dgm:spPr/>
      <dgm:t>
        <a:bodyPr/>
        <a:lstStyle/>
        <a:p>
          <a:endParaRPr lang="en-US"/>
        </a:p>
      </dgm:t>
    </dgm:pt>
    <dgm:pt modelId="{957FFB07-DE5A-4FFB-958C-C88C706DF260}" type="sibTrans" cxnId="{3A34C4A6-BA65-4AA2-9F76-46454D40C089}">
      <dgm:prSet/>
      <dgm:spPr/>
      <dgm:t>
        <a:bodyPr/>
        <a:lstStyle/>
        <a:p>
          <a:endParaRPr lang="en-US"/>
        </a:p>
      </dgm:t>
    </dgm:pt>
    <dgm:pt modelId="{477FF7C4-3E7B-47C8-8846-ADABF83704F8}" type="pres">
      <dgm:prSet presAssocID="{0D905E20-EA86-4FE0-BB42-42565C6E5357}" presName="compositeShape" presStyleCnt="0">
        <dgm:presLayoutVars>
          <dgm:chMax val="7"/>
          <dgm:dir/>
          <dgm:resizeHandles val="exact"/>
        </dgm:presLayoutVars>
      </dgm:prSet>
      <dgm:spPr/>
      <dgm:t>
        <a:bodyPr/>
        <a:lstStyle/>
        <a:p>
          <a:endParaRPr lang="en-US"/>
        </a:p>
      </dgm:t>
    </dgm:pt>
    <dgm:pt modelId="{D95AFAE5-D879-4C31-8AD1-97A445077F31}" type="pres">
      <dgm:prSet presAssocID="{0D905E20-EA86-4FE0-BB42-42565C6E5357}" presName="wedge1" presStyleLbl="node1" presStyleIdx="0" presStyleCnt="5"/>
      <dgm:spPr/>
      <dgm:t>
        <a:bodyPr/>
        <a:lstStyle/>
        <a:p>
          <a:endParaRPr lang="en-US"/>
        </a:p>
      </dgm:t>
    </dgm:pt>
    <dgm:pt modelId="{2788DBDE-A520-4451-8F61-D9A0920FA028}" type="pres">
      <dgm:prSet presAssocID="{0D905E20-EA86-4FE0-BB42-42565C6E5357}" presName="dummy1a" presStyleCnt="0"/>
      <dgm:spPr/>
    </dgm:pt>
    <dgm:pt modelId="{188B7435-7A8F-42F2-9BD0-C501F6B83788}" type="pres">
      <dgm:prSet presAssocID="{0D905E20-EA86-4FE0-BB42-42565C6E5357}" presName="dummy1b" presStyleCnt="0"/>
      <dgm:spPr/>
    </dgm:pt>
    <dgm:pt modelId="{821CECB7-12E2-48EE-98AE-C5510F66C140}" type="pres">
      <dgm:prSet presAssocID="{0D905E20-EA86-4FE0-BB42-42565C6E5357}" presName="wedge1Tx" presStyleLbl="node1" presStyleIdx="0" presStyleCnt="5">
        <dgm:presLayoutVars>
          <dgm:chMax val="0"/>
          <dgm:chPref val="0"/>
          <dgm:bulletEnabled val="1"/>
        </dgm:presLayoutVars>
      </dgm:prSet>
      <dgm:spPr/>
      <dgm:t>
        <a:bodyPr/>
        <a:lstStyle/>
        <a:p>
          <a:endParaRPr lang="en-US"/>
        </a:p>
      </dgm:t>
    </dgm:pt>
    <dgm:pt modelId="{6D29EA77-AE67-45AE-AEDF-B6D2FDF21160}" type="pres">
      <dgm:prSet presAssocID="{0D905E20-EA86-4FE0-BB42-42565C6E5357}" presName="wedge2" presStyleLbl="node1" presStyleIdx="1" presStyleCnt="5"/>
      <dgm:spPr/>
      <dgm:t>
        <a:bodyPr/>
        <a:lstStyle/>
        <a:p>
          <a:endParaRPr lang="en-US"/>
        </a:p>
      </dgm:t>
    </dgm:pt>
    <dgm:pt modelId="{75353B3E-01A2-4FBD-8826-9E96814910FC}" type="pres">
      <dgm:prSet presAssocID="{0D905E20-EA86-4FE0-BB42-42565C6E5357}" presName="dummy2a" presStyleCnt="0"/>
      <dgm:spPr/>
    </dgm:pt>
    <dgm:pt modelId="{A6833163-6397-42A5-A08C-5EC0DC0D6920}" type="pres">
      <dgm:prSet presAssocID="{0D905E20-EA86-4FE0-BB42-42565C6E5357}" presName="dummy2b" presStyleCnt="0"/>
      <dgm:spPr/>
    </dgm:pt>
    <dgm:pt modelId="{20E4527E-2697-482D-83E4-B8C5FEE88E05}" type="pres">
      <dgm:prSet presAssocID="{0D905E20-EA86-4FE0-BB42-42565C6E5357}" presName="wedge2Tx" presStyleLbl="node1" presStyleIdx="1" presStyleCnt="5">
        <dgm:presLayoutVars>
          <dgm:chMax val="0"/>
          <dgm:chPref val="0"/>
          <dgm:bulletEnabled val="1"/>
        </dgm:presLayoutVars>
      </dgm:prSet>
      <dgm:spPr/>
      <dgm:t>
        <a:bodyPr/>
        <a:lstStyle/>
        <a:p>
          <a:endParaRPr lang="en-US"/>
        </a:p>
      </dgm:t>
    </dgm:pt>
    <dgm:pt modelId="{522590BE-6A08-4C13-A075-F4DFE113A785}" type="pres">
      <dgm:prSet presAssocID="{0D905E20-EA86-4FE0-BB42-42565C6E5357}" presName="wedge3" presStyleLbl="node1" presStyleIdx="2" presStyleCnt="5"/>
      <dgm:spPr/>
      <dgm:t>
        <a:bodyPr/>
        <a:lstStyle/>
        <a:p>
          <a:endParaRPr lang="en-US"/>
        </a:p>
      </dgm:t>
    </dgm:pt>
    <dgm:pt modelId="{3D1B299F-3574-47C3-8249-024979E8F17E}" type="pres">
      <dgm:prSet presAssocID="{0D905E20-EA86-4FE0-BB42-42565C6E5357}" presName="dummy3a" presStyleCnt="0"/>
      <dgm:spPr/>
    </dgm:pt>
    <dgm:pt modelId="{2974D2D5-71A7-4626-BE63-0F3A8693B051}" type="pres">
      <dgm:prSet presAssocID="{0D905E20-EA86-4FE0-BB42-42565C6E5357}" presName="dummy3b" presStyleCnt="0"/>
      <dgm:spPr/>
    </dgm:pt>
    <dgm:pt modelId="{39E0F7CC-95EE-432D-83D1-38FB8A9823DA}" type="pres">
      <dgm:prSet presAssocID="{0D905E20-EA86-4FE0-BB42-42565C6E5357}" presName="wedge3Tx" presStyleLbl="node1" presStyleIdx="2" presStyleCnt="5">
        <dgm:presLayoutVars>
          <dgm:chMax val="0"/>
          <dgm:chPref val="0"/>
          <dgm:bulletEnabled val="1"/>
        </dgm:presLayoutVars>
      </dgm:prSet>
      <dgm:spPr/>
      <dgm:t>
        <a:bodyPr/>
        <a:lstStyle/>
        <a:p>
          <a:endParaRPr lang="en-US"/>
        </a:p>
      </dgm:t>
    </dgm:pt>
    <dgm:pt modelId="{65AE06DF-C21B-4A51-BDEF-3895719FCF37}" type="pres">
      <dgm:prSet presAssocID="{0D905E20-EA86-4FE0-BB42-42565C6E5357}" presName="wedge4" presStyleLbl="node1" presStyleIdx="3" presStyleCnt="5"/>
      <dgm:spPr/>
      <dgm:t>
        <a:bodyPr/>
        <a:lstStyle/>
        <a:p>
          <a:endParaRPr lang="en-US"/>
        </a:p>
      </dgm:t>
    </dgm:pt>
    <dgm:pt modelId="{664DBF85-D746-482F-B653-611C65737CD1}" type="pres">
      <dgm:prSet presAssocID="{0D905E20-EA86-4FE0-BB42-42565C6E5357}" presName="dummy4a" presStyleCnt="0"/>
      <dgm:spPr/>
    </dgm:pt>
    <dgm:pt modelId="{77FB5A7E-610E-4CF4-A82E-9583AE486D87}" type="pres">
      <dgm:prSet presAssocID="{0D905E20-EA86-4FE0-BB42-42565C6E5357}" presName="dummy4b" presStyleCnt="0"/>
      <dgm:spPr/>
    </dgm:pt>
    <dgm:pt modelId="{45EC69F0-1BBB-4035-8DE0-4A85EF8F0E5E}" type="pres">
      <dgm:prSet presAssocID="{0D905E20-EA86-4FE0-BB42-42565C6E5357}" presName="wedge4Tx" presStyleLbl="node1" presStyleIdx="3" presStyleCnt="5">
        <dgm:presLayoutVars>
          <dgm:chMax val="0"/>
          <dgm:chPref val="0"/>
          <dgm:bulletEnabled val="1"/>
        </dgm:presLayoutVars>
      </dgm:prSet>
      <dgm:spPr/>
      <dgm:t>
        <a:bodyPr/>
        <a:lstStyle/>
        <a:p>
          <a:endParaRPr lang="en-US"/>
        </a:p>
      </dgm:t>
    </dgm:pt>
    <dgm:pt modelId="{D06F24F2-B58F-4572-A01C-E48EBD4F0878}" type="pres">
      <dgm:prSet presAssocID="{0D905E20-EA86-4FE0-BB42-42565C6E5357}" presName="wedge5" presStyleLbl="node1" presStyleIdx="4" presStyleCnt="5"/>
      <dgm:spPr/>
      <dgm:t>
        <a:bodyPr/>
        <a:lstStyle/>
        <a:p>
          <a:endParaRPr lang="en-US"/>
        </a:p>
      </dgm:t>
    </dgm:pt>
    <dgm:pt modelId="{45725C7E-7F0E-4FCF-BA99-C3C13F54F7F5}" type="pres">
      <dgm:prSet presAssocID="{0D905E20-EA86-4FE0-BB42-42565C6E5357}" presName="dummy5a" presStyleCnt="0"/>
      <dgm:spPr/>
    </dgm:pt>
    <dgm:pt modelId="{F0BA9DA2-9C1B-45CC-B9D1-5D0719E3E9F5}" type="pres">
      <dgm:prSet presAssocID="{0D905E20-EA86-4FE0-BB42-42565C6E5357}" presName="dummy5b" presStyleCnt="0"/>
      <dgm:spPr/>
    </dgm:pt>
    <dgm:pt modelId="{124A28F8-8683-4D17-96E0-D0AAF75A255A}" type="pres">
      <dgm:prSet presAssocID="{0D905E20-EA86-4FE0-BB42-42565C6E5357}" presName="wedge5Tx" presStyleLbl="node1" presStyleIdx="4" presStyleCnt="5">
        <dgm:presLayoutVars>
          <dgm:chMax val="0"/>
          <dgm:chPref val="0"/>
          <dgm:bulletEnabled val="1"/>
        </dgm:presLayoutVars>
      </dgm:prSet>
      <dgm:spPr/>
      <dgm:t>
        <a:bodyPr/>
        <a:lstStyle/>
        <a:p>
          <a:endParaRPr lang="en-US"/>
        </a:p>
      </dgm:t>
    </dgm:pt>
    <dgm:pt modelId="{F9F556BD-D876-4575-871E-639A0EC0BCB6}" type="pres">
      <dgm:prSet presAssocID="{0CBA454A-51BA-4A33-B8ED-65953073BEB5}" presName="arrowWedge1" presStyleLbl="fgSibTrans2D1" presStyleIdx="0" presStyleCnt="5"/>
      <dgm:spPr/>
    </dgm:pt>
    <dgm:pt modelId="{F4982489-B9E5-4B71-947F-DF5A56A6B10D}" type="pres">
      <dgm:prSet presAssocID="{55DF2ED9-F04A-4162-8AF3-836F4D772302}" presName="arrowWedge2" presStyleLbl="fgSibTrans2D1" presStyleIdx="1" presStyleCnt="5"/>
      <dgm:spPr/>
    </dgm:pt>
    <dgm:pt modelId="{A4E4B677-D267-49F8-8CF9-68A3C84E6A17}" type="pres">
      <dgm:prSet presAssocID="{F8C2A56F-C6A8-4408-845D-E9D2A1746DE8}" presName="arrowWedge3" presStyleLbl="fgSibTrans2D1" presStyleIdx="2" presStyleCnt="5"/>
      <dgm:spPr/>
    </dgm:pt>
    <dgm:pt modelId="{AB46B3B3-FFF2-4CF0-99A8-1AF55A993051}" type="pres">
      <dgm:prSet presAssocID="{ECB6B7F4-8512-4800-A952-9C5774B97D7E}" presName="arrowWedge4" presStyleLbl="fgSibTrans2D1" presStyleIdx="3" presStyleCnt="5"/>
      <dgm:spPr/>
    </dgm:pt>
    <dgm:pt modelId="{9D070B67-78E7-4261-A8F4-90014B4EB872}" type="pres">
      <dgm:prSet presAssocID="{957FFB07-DE5A-4FFB-958C-C88C706DF260}" presName="arrowWedge5" presStyleLbl="fgSibTrans2D1" presStyleIdx="4" presStyleCnt="5"/>
      <dgm:spPr/>
    </dgm:pt>
  </dgm:ptLst>
  <dgm:cxnLst>
    <dgm:cxn modelId="{1D487FC6-5F3C-4739-ACE4-7FB8DA2BBF75}" type="presOf" srcId="{F7050FA7-67B8-4E5C-B92C-C2E72F8EEC81}" destId="{20E4527E-2697-482D-83E4-B8C5FEE88E05}" srcOrd="1" destOrd="0" presId="urn:microsoft.com/office/officeart/2005/8/layout/cycle8"/>
    <dgm:cxn modelId="{47C65EDE-4833-4240-A1B7-722E5E5AB796}" type="presOf" srcId="{0D905E20-EA86-4FE0-BB42-42565C6E5357}" destId="{477FF7C4-3E7B-47C8-8846-ADABF83704F8}" srcOrd="0" destOrd="0" presId="urn:microsoft.com/office/officeart/2005/8/layout/cycle8"/>
    <dgm:cxn modelId="{C2466030-26A9-46BD-9F6C-8FA1FB123B87}" type="presOf" srcId="{2FBFB93C-9669-4432-B09B-6FE9372CF4F6}" destId="{65AE06DF-C21B-4A51-BDEF-3895719FCF37}" srcOrd="0" destOrd="0" presId="urn:microsoft.com/office/officeart/2005/8/layout/cycle8"/>
    <dgm:cxn modelId="{74F8EEA9-3436-4DFA-9DCE-AD6F25036FD9}" srcId="{0D905E20-EA86-4FE0-BB42-42565C6E5357}" destId="{F7050FA7-67B8-4E5C-B92C-C2E72F8EEC81}" srcOrd="1" destOrd="0" parTransId="{18DEFB0A-8320-46B8-8B00-83C093D34AF8}" sibTransId="{55DF2ED9-F04A-4162-8AF3-836F4D772302}"/>
    <dgm:cxn modelId="{F545C0EF-0360-4B2B-B374-D26800231BB0}" type="presOf" srcId="{259199C8-172C-4717-972F-9E702F7848FB}" destId="{124A28F8-8683-4D17-96E0-D0AAF75A255A}" srcOrd="1" destOrd="0" presId="urn:microsoft.com/office/officeart/2005/8/layout/cycle8"/>
    <dgm:cxn modelId="{DE29379B-6DB5-448F-8E31-956487B77216}" srcId="{0D905E20-EA86-4FE0-BB42-42565C6E5357}" destId="{2FBFB93C-9669-4432-B09B-6FE9372CF4F6}" srcOrd="3" destOrd="0" parTransId="{42EC52FA-95B4-4582-A738-07D7A2038379}" sibTransId="{ECB6B7F4-8512-4800-A952-9C5774B97D7E}"/>
    <dgm:cxn modelId="{DF882B3C-DBCF-4223-B5DF-7E2DDA4CFB49}" type="presOf" srcId="{2FBFB93C-9669-4432-B09B-6FE9372CF4F6}" destId="{45EC69F0-1BBB-4035-8DE0-4A85EF8F0E5E}" srcOrd="1" destOrd="0" presId="urn:microsoft.com/office/officeart/2005/8/layout/cycle8"/>
    <dgm:cxn modelId="{7F419380-5D69-4824-8939-42AC9566513C}" type="presOf" srcId="{259199C8-172C-4717-972F-9E702F7848FB}" destId="{D06F24F2-B58F-4572-A01C-E48EBD4F0878}" srcOrd="0" destOrd="0" presId="urn:microsoft.com/office/officeart/2005/8/layout/cycle8"/>
    <dgm:cxn modelId="{C11D31B0-FC4F-4E9D-BD45-EDD728E06BC6}" type="presOf" srcId="{F7050FA7-67B8-4E5C-B92C-C2E72F8EEC81}" destId="{6D29EA77-AE67-45AE-AEDF-B6D2FDF21160}" srcOrd="0" destOrd="0" presId="urn:microsoft.com/office/officeart/2005/8/layout/cycle8"/>
    <dgm:cxn modelId="{263F25F1-5089-4843-9AA4-D773979F28F4}" type="presOf" srcId="{4A556CC1-1DB6-475F-9D12-32A4C2B57C57}" destId="{522590BE-6A08-4C13-A075-F4DFE113A785}" srcOrd="0" destOrd="0" presId="urn:microsoft.com/office/officeart/2005/8/layout/cycle8"/>
    <dgm:cxn modelId="{1A5F643B-7179-46EF-B06C-74797628CDC9}" type="presOf" srcId="{D9B83A69-5FB1-4B83-932E-FD7AA4893CDC}" destId="{D95AFAE5-D879-4C31-8AD1-97A445077F31}" srcOrd="0" destOrd="0" presId="urn:microsoft.com/office/officeart/2005/8/layout/cycle8"/>
    <dgm:cxn modelId="{338FF5E6-234C-4BDB-9288-128F239C8060}" type="presOf" srcId="{D9B83A69-5FB1-4B83-932E-FD7AA4893CDC}" destId="{821CECB7-12E2-48EE-98AE-C5510F66C140}" srcOrd="1" destOrd="0" presId="urn:microsoft.com/office/officeart/2005/8/layout/cycle8"/>
    <dgm:cxn modelId="{3A34C4A6-BA65-4AA2-9F76-46454D40C089}" srcId="{0D905E20-EA86-4FE0-BB42-42565C6E5357}" destId="{259199C8-172C-4717-972F-9E702F7848FB}" srcOrd="4" destOrd="0" parTransId="{1D0FDB5D-6489-46E9-800C-70EA3EE1D3ED}" sibTransId="{957FFB07-DE5A-4FFB-958C-C88C706DF260}"/>
    <dgm:cxn modelId="{2D0A9D18-15F9-4C38-B2B3-E0C6810627E9}" srcId="{0D905E20-EA86-4FE0-BB42-42565C6E5357}" destId="{4A556CC1-1DB6-475F-9D12-32A4C2B57C57}" srcOrd="2" destOrd="0" parTransId="{612CAD2D-83C7-4007-9484-218BC51FC134}" sibTransId="{F8C2A56F-C6A8-4408-845D-E9D2A1746DE8}"/>
    <dgm:cxn modelId="{ECB62397-E540-4FCD-8012-6C620D290BC1}" srcId="{0D905E20-EA86-4FE0-BB42-42565C6E5357}" destId="{D9B83A69-5FB1-4B83-932E-FD7AA4893CDC}" srcOrd="0" destOrd="0" parTransId="{5CF9CA91-D401-4378-A733-AA812164192B}" sibTransId="{0CBA454A-51BA-4A33-B8ED-65953073BEB5}"/>
    <dgm:cxn modelId="{2836C5EF-93D0-4FD1-A4C5-92C55561F4B0}" type="presOf" srcId="{4A556CC1-1DB6-475F-9D12-32A4C2B57C57}" destId="{39E0F7CC-95EE-432D-83D1-38FB8A9823DA}" srcOrd="1" destOrd="0" presId="urn:microsoft.com/office/officeart/2005/8/layout/cycle8"/>
    <dgm:cxn modelId="{C1EEEB48-7DBD-4921-A4B4-065B5C336AC3}" type="presParOf" srcId="{477FF7C4-3E7B-47C8-8846-ADABF83704F8}" destId="{D95AFAE5-D879-4C31-8AD1-97A445077F31}" srcOrd="0" destOrd="0" presId="urn:microsoft.com/office/officeart/2005/8/layout/cycle8"/>
    <dgm:cxn modelId="{4176F44C-F630-4E2D-B3DD-41CCF681F0D6}" type="presParOf" srcId="{477FF7C4-3E7B-47C8-8846-ADABF83704F8}" destId="{2788DBDE-A520-4451-8F61-D9A0920FA028}" srcOrd="1" destOrd="0" presId="urn:microsoft.com/office/officeart/2005/8/layout/cycle8"/>
    <dgm:cxn modelId="{5538B8FA-EDD7-4687-BAAD-A994ED0C44B8}" type="presParOf" srcId="{477FF7C4-3E7B-47C8-8846-ADABF83704F8}" destId="{188B7435-7A8F-42F2-9BD0-C501F6B83788}" srcOrd="2" destOrd="0" presId="urn:microsoft.com/office/officeart/2005/8/layout/cycle8"/>
    <dgm:cxn modelId="{545EE9A9-CEA8-461B-9386-027E31D69EF1}" type="presParOf" srcId="{477FF7C4-3E7B-47C8-8846-ADABF83704F8}" destId="{821CECB7-12E2-48EE-98AE-C5510F66C140}" srcOrd="3" destOrd="0" presId="urn:microsoft.com/office/officeart/2005/8/layout/cycle8"/>
    <dgm:cxn modelId="{6AC32C5E-702D-4E43-AE26-FC68B871B1B2}" type="presParOf" srcId="{477FF7C4-3E7B-47C8-8846-ADABF83704F8}" destId="{6D29EA77-AE67-45AE-AEDF-B6D2FDF21160}" srcOrd="4" destOrd="0" presId="urn:microsoft.com/office/officeart/2005/8/layout/cycle8"/>
    <dgm:cxn modelId="{E07887F4-A53C-46D8-9DA1-08467478FCE9}" type="presParOf" srcId="{477FF7C4-3E7B-47C8-8846-ADABF83704F8}" destId="{75353B3E-01A2-4FBD-8826-9E96814910FC}" srcOrd="5" destOrd="0" presId="urn:microsoft.com/office/officeart/2005/8/layout/cycle8"/>
    <dgm:cxn modelId="{3866BFE6-E548-482A-80CF-61D0D208A570}" type="presParOf" srcId="{477FF7C4-3E7B-47C8-8846-ADABF83704F8}" destId="{A6833163-6397-42A5-A08C-5EC0DC0D6920}" srcOrd="6" destOrd="0" presId="urn:microsoft.com/office/officeart/2005/8/layout/cycle8"/>
    <dgm:cxn modelId="{66B5E306-966C-4F9A-B245-1FD9579B72CD}" type="presParOf" srcId="{477FF7C4-3E7B-47C8-8846-ADABF83704F8}" destId="{20E4527E-2697-482D-83E4-B8C5FEE88E05}" srcOrd="7" destOrd="0" presId="urn:microsoft.com/office/officeart/2005/8/layout/cycle8"/>
    <dgm:cxn modelId="{3D37DF79-BF30-4106-BBAA-A97AE3C14EA1}" type="presParOf" srcId="{477FF7C4-3E7B-47C8-8846-ADABF83704F8}" destId="{522590BE-6A08-4C13-A075-F4DFE113A785}" srcOrd="8" destOrd="0" presId="urn:microsoft.com/office/officeart/2005/8/layout/cycle8"/>
    <dgm:cxn modelId="{B85C5BE3-CC5E-4220-9001-E7ADE06E1A81}" type="presParOf" srcId="{477FF7C4-3E7B-47C8-8846-ADABF83704F8}" destId="{3D1B299F-3574-47C3-8249-024979E8F17E}" srcOrd="9" destOrd="0" presId="urn:microsoft.com/office/officeart/2005/8/layout/cycle8"/>
    <dgm:cxn modelId="{301EC25C-522C-48D2-9265-E49F4474FD0E}" type="presParOf" srcId="{477FF7C4-3E7B-47C8-8846-ADABF83704F8}" destId="{2974D2D5-71A7-4626-BE63-0F3A8693B051}" srcOrd="10" destOrd="0" presId="urn:microsoft.com/office/officeart/2005/8/layout/cycle8"/>
    <dgm:cxn modelId="{734A3F37-3EA3-4FA8-B4FA-4923DE083260}" type="presParOf" srcId="{477FF7C4-3E7B-47C8-8846-ADABF83704F8}" destId="{39E0F7CC-95EE-432D-83D1-38FB8A9823DA}" srcOrd="11" destOrd="0" presId="urn:microsoft.com/office/officeart/2005/8/layout/cycle8"/>
    <dgm:cxn modelId="{0C1168FA-D1E1-4657-88D2-A860225EF7DE}" type="presParOf" srcId="{477FF7C4-3E7B-47C8-8846-ADABF83704F8}" destId="{65AE06DF-C21B-4A51-BDEF-3895719FCF37}" srcOrd="12" destOrd="0" presId="urn:microsoft.com/office/officeart/2005/8/layout/cycle8"/>
    <dgm:cxn modelId="{2B565A13-1B5B-47D5-AE1A-C77C0FE8AE9E}" type="presParOf" srcId="{477FF7C4-3E7B-47C8-8846-ADABF83704F8}" destId="{664DBF85-D746-482F-B653-611C65737CD1}" srcOrd="13" destOrd="0" presId="urn:microsoft.com/office/officeart/2005/8/layout/cycle8"/>
    <dgm:cxn modelId="{6A556C37-C0C6-4A52-BCB3-512F4949C2A4}" type="presParOf" srcId="{477FF7C4-3E7B-47C8-8846-ADABF83704F8}" destId="{77FB5A7E-610E-4CF4-A82E-9583AE486D87}" srcOrd="14" destOrd="0" presId="urn:microsoft.com/office/officeart/2005/8/layout/cycle8"/>
    <dgm:cxn modelId="{2A5DD6BB-9DAA-471D-86D9-E806C042701C}" type="presParOf" srcId="{477FF7C4-3E7B-47C8-8846-ADABF83704F8}" destId="{45EC69F0-1BBB-4035-8DE0-4A85EF8F0E5E}" srcOrd="15" destOrd="0" presId="urn:microsoft.com/office/officeart/2005/8/layout/cycle8"/>
    <dgm:cxn modelId="{110D813E-32F7-4CFC-A7D3-FF549D266CDF}" type="presParOf" srcId="{477FF7C4-3E7B-47C8-8846-ADABF83704F8}" destId="{D06F24F2-B58F-4572-A01C-E48EBD4F0878}" srcOrd="16" destOrd="0" presId="urn:microsoft.com/office/officeart/2005/8/layout/cycle8"/>
    <dgm:cxn modelId="{B18C7567-37B9-47D5-85C9-218EA7156885}" type="presParOf" srcId="{477FF7C4-3E7B-47C8-8846-ADABF83704F8}" destId="{45725C7E-7F0E-4FCF-BA99-C3C13F54F7F5}" srcOrd="17" destOrd="0" presId="urn:microsoft.com/office/officeart/2005/8/layout/cycle8"/>
    <dgm:cxn modelId="{D97175D9-9C8D-4975-8362-F4ED82574259}" type="presParOf" srcId="{477FF7C4-3E7B-47C8-8846-ADABF83704F8}" destId="{F0BA9DA2-9C1B-45CC-B9D1-5D0719E3E9F5}" srcOrd="18" destOrd="0" presId="urn:microsoft.com/office/officeart/2005/8/layout/cycle8"/>
    <dgm:cxn modelId="{2E4C91BA-1D4B-480F-A0D5-4360776B35A2}" type="presParOf" srcId="{477FF7C4-3E7B-47C8-8846-ADABF83704F8}" destId="{124A28F8-8683-4D17-96E0-D0AAF75A255A}" srcOrd="19" destOrd="0" presId="urn:microsoft.com/office/officeart/2005/8/layout/cycle8"/>
    <dgm:cxn modelId="{EDC41944-F0F6-4061-963A-31C43B64F1BC}" type="presParOf" srcId="{477FF7C4-3E7B-47C8-8846-ADABF83704F8}" destId="{F9F556BD-D876-4575-871E-639A0EC0BCB6}" srcOrd="20" destOrd="0" presId="urn:microsoft.com/office/officeart/2005/8/layout/cycle8"/>
    <dgm:cxn modelId="{1D3F3160-A061-406D-9234-1A45C9FE564B}" type="presParOf" srcId="{477FF7C4-3E7B-47C8-8846-ADABF83704F8}" destId="{F4982489-B9E5-4B71-947F-DF5A56A6B10D}" srcOrd="21" destOrd="0" presId="urn:microsoft.com/office/officeart/2005/8/layout/cycle8"/>
    <dgm:cxn modelId="{092C9D15-213D-40E0-883C-FC66AA1F8609}" type="presParOf" srcId="{477FF7C4-3E7B-47C8-8846-ADABF83704F8}" destId="{A4E4B677-D267-49F8-8CF9-68A3C84E6A17}" srcOrd="22" destOrd="0" presId="urn:microsoft.com/office/officeart/2005/8/layout/cycle8"/>
    <dgm:cxn modelId="{E85C5043-3DE7-4000-86E9-F08B90174627}" type="presParOf" srcId="{477FF7C4-3E7B-47C8-8846-ADABF83704F8}" destId="{AB46B3B3-FFF2-4CF0-99A8-1AF55A993051}" srcOrd="23" destOrd="0" presId="urn:microsoft.com/office/officeart/2005/8/layout/cycle8"/>
    <dgm:cxn modelId="{FC48A867-8E00-4E50-989B-AD2AC8287128}" type="presParOf" srcId="{477FF7C4-3E7B-47C8-8846-ADABF83704F8}" destId="{9D070B67-78E7-4261-A8F4-90014B4EB872}"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3BC02D-C045-4FAB-A08D-71048CDBF2F8}" type="doc">
      <dgm:prSet loTypeId="urn:microsoft.com/office/officeart/2008/layout/AlternatingPictureBlocks" loCatId="list" qsTypeId="urn:microsoft.com/office/officeart/2005/8/quickstyle/simple1" qsCatId="simple" csTypeId="urn:microsoft.com/office/officeart/2005/8/colors/accent1_2" csCatId="accent1" phldr="1"/>
      <dgm:spPr/>
    </dgm:pt>
    <dgm:pt modelId="{3A50D941-1526-4CA2-B69D-6EC27D372523}">
      <dgm:prSet phldrT="[Text]" custT="1"/>
      <dgm:spPr>
        <a:solidFill>
          <a:schemeClr val="accent3">
            <a:lumMod val="40000"/>
            <a:lumOff val="60000"/>
          </a:schemeClr>
        </a:solidFill>
      </dgm:spPr>
      <dgm:t>
        <a:bodyPr/>
        <a:lstStyle/>
        <a:p>
          <a:r>
            <a:rPr lang="en-US" sz="2400" b="0" dirty="0" smtClean="0">
              <a:solidFill>
                <a:schemeClr val="tx1"/>
              </a:solidFill>
              <a:latin typeface="Arial" panose="020B0604020202020204" pitchFamily="34" charset="0"/>
              <a:cs typeface="Arial" panose="020B0604020202020204" pitchFamily="34" charset="0"/>
            </a:rPr>
            <a:t>SGK </a:t>
          </a:r>
          <a:r>
            <a:rPr lang="en-US" sz="2400" b="0" dirty="0" err="1" smtClean="0">
              <a:solidFill>
                <a:schemeClr val="tx1"/>
              </a:solidFill>
              <a:latin typeface="Arial" panose="020B0604020202020204" pitchFamily="34" charset="0"/>
              <a:cs typeface="Arial" panose="020B0604020202020204" pitchFamily="34" charset="0"/>
            </a:rPr>
            <a:t>lớp</a:t>
          </a:r>
          <a:r>
            <a:rPr lang="en-US" sz="2400" b="0" dirty="0" smtClean="0">
              <a:solidFill>
                <a:schemeClr val="tx1"/>
              </a:solidFill>
              <a:latin typeface="Arial" panose="020B0604020202020204" pitchFamily="34" charset="0"/>
              <a:cs typeface="Arial" panose="020B0604020202020204" pitchFamily="34" charset="0"/>
            </a:rPr>
            <a:t> 6 </a:t>
          </a:r>
          <a:r>
            <a:rPr lang="en-US" sz="2400" b="0" dirty="0" err="1" smtClean="0">
              <a:solidFill>
                <a:schemeClr val="tx1"/>
              </a:solidFill>
              <a:latin typeface="Arial" panose="020B0604020202020204" pitchFamily="34" charset="0"/>
              <a:cs typeface="Arial" panose="020B0604020202020204" pitchFamily="34" charset="0"/>
            </a:rPr>
            <a:t>môn</a:t>
          </a:r>
          <a:r>
            <a:rPr lang="en-US" sz="2400" b="0" dirty="0" smtClean="0">
              <a:solidFill>
                <a:schemeClr val="tx1"/>
              </a:solidFill>
              <a:latin typeface="Arial" panose="020B0604020202020204" pitchFamily="34" charset="0"/>
              <a:cs typeface="Arial" panose="020B0604020202020204" pitchFamily="34" charset="0"/>
            </a:rPr>
            <a:t> GDCD, 01 </a:t>
          </a:r>
          <a:r>
            <a:rPr lang="en-US" sz="2400" b="0" dirty="0" err="1" smtClean="0">
              <a:solidFill>
                <a:schemeClr val="tx1"/>
              </a:solidFill>
              <a:latin typeface="Arial" panose="020B0604020202020204" pitchFamily="34" charset="0"/>
              <a:cs typeface="Arial" panose="020B0604020202020204" pitchFamily="34" charset="0"/>
            </a:rPr>
            <a:t>quyển</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tập</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ghi</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bài</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bút</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viết</a:t>
          </a:r>
          <a:r>
            <a:rPr lang="en-US" sz="2400" b="0" dirty="0" smtClean="0">
              <a:solidFill>
                <a:schemeClr val="tx1"/>
              </a:solidFill>
              <a:latin typeface="Arial" panose="020B0604020202020204" pitchFamily="34" charset="0"/>
              <a:cs typeface="Arial" panose="020B0604020202020204" pitchFamily="34" charset="0"/>
            </a:rPr>
            <a:t>…</a:t>
          </a:r>
        </a:p>
        <a:p>
          <a:r>
            <a:rPr lang="en-US" sz="2400" b="0" dirty="0" err="1" smtClean="0">
              <a:solidFill>
                <a:schemeClr val="tx1"/>
              </a:solidFill>
              <a:latin typeface="Arial" panose="020B0604020202020204" pitchFamily="34" charset="0"/>
              <a:cs typeface="Arial" panose="020B0604020202020204" pitchFamily="34" charset="0"/>
            </a:rPr>
            <a:t>Sách</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tham</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khảo</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bài</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tập</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tình</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huống</a:t>
          </a:r>
          <a:r>
            <a:rPr lang="en-US" sz="2400" b="0" dirty="0" smtClean="0">
              <a:solidFill>
                <a:schemeClr val="tx1"/>
              </a:solidFill>
              <a:latin typeface="Arial" panose="020B0604020202020204" pitchFamily="34" charset="0"/>
              <a:cs typeface="Arial" panose="020B0604020202020204" pitchFamily="34" charset="0"/>
            </a:rPr>
            <a:t> </a:t>
          </a:r>
          <a:r>
            <a:rPr lang="en-US" sz="2400" b="0" dirty="0" err="1" smtClean="0">
              <a:solidFill>
                <a:schemeClr val="tx1"/>
              </a:solidFill>
              <a:latin typeface="Arial" panose="020B0604020202020204" pitchFamily="34" charset="0"/>
              <a:cs typeface="Arial" panose="020B0604020202020204" pitchFamily="34" charset="0"/>
            </a:rPr>
            <a:t>môn</a:t>
          </a:r>
          <a:r>
            <a:rPr lang="en-US" sz="2400" b="0" dirty="0" smtClean="0">
              <a:solidFill>
                <a:schemeClr val="tx1"/>
              </a:solidFill>
              <a:latin typeface="Arial" panose="020B0604020202020204" pitchFamily="34" charset="0"/>
              <a:cs typeface="Arial" panose="020B0604020202020204" pitchFamily="34" charset="0"/>
            </a:rPr>
            <a:t> GDCD </a:t>
          </a:r>
          <a:r>
            <a:rPr lang="en-US" sz="2400" b="0" dirty="0" err="1" smtClean="0">
              <a:solidFill>
                <a:schemeClr val="tx1"/>
              </a:solidFill>
              <a:latin typeface="Arial" panose="020B0604020202020204" pitchFamily="34" charset="0"/>
              <a:cs typeface="Arial" panose="020B0604020202020204" pitchFamily="34" charset="0"/>
            </a:rPr>
            <a:t>lớp</a:t>
          </a:r>
          <a:r>
            <a:rPr lang="en-US" sz="2400" b="0" dirty="0" smtClean="0">
              <a:solidFill>
                <a:schemeClr val="tx1"/>
              </a:solidFill>
              <a:latin typeface="Arial" panose="020B0604020202020204" pitchFamily="34" charset="0"/>
              <a:cs typeface="Arial" panose="020B0604020202020204" pitchFamily="34" charset="0"/>
            </a:rPr>
            <a:t> 6</a:t>
          </a:r>
          <a:endParaRPr lang="en-US" sz="2400" b="0" dirty="0">
            <a:solidFill>
              <a:schemeClr val="tx1"/>
            </a:solidFill>
            <a:latin typeface="Arial" panose="020B0604020202020204" pitchFamily="34" charset="0"/>
            <a:cs typeface="Arial" panose="020B0604020202020204" pitchFamily="34" charset="0"/>
          </a:endParaRPr>
        </a:p>
      </dgm:t>
    </dgm:pt>
    <dgm:pt modelId="{2770EDAC-346B-453B-80C8-0163B87BF7E2}" type="parTrans" cxnId="{D9EE19A8-4339-4D3F-9E10-D6CC5C0DF0E5}">
      <dgm:prSet/>
      <dgm:spPr/>
      <dgm:t>
        <a:bodyPr/>
        <a:lstStyle/>
        <a:p>
          <a:endParaRPr lang="en-US"/>
        </a:p>
      </dgm:t>
    </dgm:pt>
    <dgm:pt modelId="{0D22916E-90B0-4721-9FC4-DCF638985B43}" type="sibTrans" cxnId="{D9EE19A8-4339-4D3F-9E10-D6CC5C0DF0E5}">
      <dgm:prSet/>
      <dgm:spPr/>
      <dgm:t>
        <a:bodyPr/>
        <a:lstStyle/>
        <a:p>
          <a:endParaRPr lang="en-US"/>
        </a:p>
      </dgm:t>
    </dgm:pt>
    <dgm:pt modelId="{2AC0D8DA-6D9B-4BFA-AF04-A9689E77A3A6}">
      <dgm:prSet phldrT="[Text]" custT="1"/>
      <dgm:spPr>
        <a:solidFill>
          <a:schemeClr val="accent1">
            <a:lumMod val="40000"/>
            <a:lumOff val="60000"/>
          </a:schemeClr>
        </a:solidFill>
      </dgm:spPr>
      <dgm:t>
        <a:bodyPr/>
        <a:lstStyle/>
        <a:p>
          <a:pPr algn="l"/>
          <a:r>
            <a:rPr lang="en-US" sz="2400" dirty="0" err="1">
              <a:solidFill>
                <a:schemeClr val="tx1"/>
              </a:solidFill>
              <a:latin typeface="Arial" panose="020B0604020202020204" pitchFamily="34" charset="0"/>
              <a:cs typeface="Arial" panose="020B0604020202020204" pitchFamily="34" charset="0"/>
            </a:rPr>
            <a:t>Thường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xuyên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dành</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thời</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gian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đọc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những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quyển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sách</a:t>
          </a:r>
          <a:r>
            <a:rPr lang="en-US" sz="2400" dirty="0">
              <a:solidFill>
                <a:schemeClr val="tx1"/>
              </a:solidFill>
              <a:latin typeface="Arial" panose="020B0604020202020204" pitchFamily="34" charset="0"/>
              <a:cs typeface="Arial" panose="020B0604020202020204" pitchFamily="34" charset="0"/>
            </a:rPr>
            <a:t> hay </a:t>
          </a:r>
          <a:r>
            <a:rPr lang="en-US" sz="2400" dirty="0" err="1">
              <a:solidFill>
                <a:schemeClr val="tx1"/>
              </a:solidFill>
              <a:latin typeface="Arial" panose="020B0604020202020204" pitchFamily="34" charset="0"/>
              <a:cs typeface="Arial" panose="020B0604020202020204" pitchFamily="34" charset="0"/>
            </a:rPr>
            <a:t>như</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Quà</a:t>
          </a:r>
          <a:r>
            <a:rPr lang="en-US" sz="2400" dirty="0" smtClean="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tặng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cuộc</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sống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Hạt</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giống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tâm</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hồn</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dgm:t>
    </dgm:pt>
    <dgm:pt modelId="{0BA04417-A1D3-439C-8A9D-04969C1567EB}" type="parTrans" cxnId="{52FEC720-70A8-41B6-B9C0-557E1B633840}">
      <dgm:prSet/>
      <dgm:spPr/>
      <dgm:t>
        <a:bodyPr/>
        <a:lstStyle/>
        <a:p>
          <a:endParaRPr lang="en-US"/>
        </a:p>
      </dgm:t>
    </dgm:pt>
    <dgm:pt modelId="{B4CDEF1C-2209-4939-ADA5-0E01D252BB39}" type="sibTrans" cxnId="{52FEC720-70A8-41B6-B9C0-557E1B633840}">
      <dgm:prSet/>
      <dgm:spPr/>
      <dgm:t>
        <a:bodyPr/>
        <a:lstStyle/>
        <a:p>
          <a:endParaRPr lang="en-US"/>
        </a:p>
      </dgm:t>
    </dgm:pt>
    <dgm:pt modelId="{A20238E0-FF28-4FEA-ABE5-E38BDD9B1D96}">
      <dgm:prSet phldrT="[Text]" custT="1"/>
      <dgm:spPr>
        <a:solidFill>
          <a:schemeClr val="accent6">
            <a:lumMod val="60000"/>
            <a:lumOff val="40000"/>
          </a:schemeClr>
        </a:solidFill>
      </dgm:spPr>
      <dgm:t>
        <a:bodyPr/>
        <a:lstStyle/>
        <a:p>
          <a:pPr algn="just"/>
          <a:r>
            <a:rPr lang="en-US" sz="2400" dirty="0" err="1">
              <a:solidFill>
                <a:schemeClr val="tx1"/>
              </a:solidFill>
              <a:latin typeface="Arial" panose="020B0604020202020204" pitchFamily="34" charset="0"/>
              <a:cs typeface="Arial" panose="020B0604020202020204" pitchFamily="34" charset="0"/>
            </a:rPr>
            <a:t>Tìm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hiểu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trên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tin </a:t>
          </a:r>
          <a:r>
            <a:rPr lang="en-US" sz="2400" dirty="0" err="1">
              <a:solidFill>
                <a:schemeClr val="tx1"/>
              </a:solidFill>
              <a:latin typeface="Arial" panose="020B0604020202020204" pitchFamily="34" charset="0"/>
              <a:cs typeface="Arial" panose="020B0604020202020204" pitchFamily="34" charset="0"/>
            </a:rPr>
            <a:t>câu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lạc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bộ</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học</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tốt</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môn</a:t>
          </a:r>
          <a:r>
            <a:rPr lang="en-US" sz="2400" dirty="0" smtClean="0">
              <a:solidFill>
                <a:schemeClr val="tx1"/>
              </a:solidFill>
              <a:latin typeface="Arial" panose="020B0604020202020204" pitchFamily="34" charset="0"/>
              <a:cs typeface="Arial" panose="020B0604020202020204" pitchFamily="34" charset="0"/>
            </a:rPr>
            <a:t> GDCD </a:t>
          </a:r>
          <a:r>
            <a:rPr lang="en-US" sz="2400" dirty="0">
              <a:solidFill>
                <a:schemeClr val="tx1"/>
              </a:solidFill>
              <a:latin typeface="Arial" panose="020B0604020202020204" pitchFamily="34" charset="0"/>
              <a:cs typeface="Arial" panose="020B0604020202020204" pitchFamily="34" charset="0"/>
            </a:rPr>
            <a:t>ở </a:t>
          </a:r>
          <a:r>
            <a:rPr lang="en-US" sz="2400" dirty="0" err="1">
              <a:solidFill>
                <a:schemeClr val="tx1"/>
              </a:solidFill>
              <a:latin typeface="Arial" panose="020B0604020202020204" pitchFamily="34" charset="0"/>
              <a:cs typeface="Arial" panose="020B0604020202020204" pitchFamily="34" charset="0"/>
            </a:rPr>
            <a:t>trường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và</a:t>
          </a:r>
          <a:r>
            <a:rPr lang="en-US" sz="2400" dirty="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xem</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chương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trình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Quà</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tặng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cuộc</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sống</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trên</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kênh</a:t>
          </a:r>
          <a:r>
            <a:rPr lang="en-US" sz="2400" dirty="0" smtClean="0">
              <a:solidFill>
                <a:schemeClr val="tx1"/>
              </a:solidFill>
              <a:latin typeface="Arial" panose="020B0604020202020204" pitchFamily="34" charset="0"/>
              <a:cs typeface="Arial" panose="020B0604020202020204" pitchFamily="34" charset="0"/>
            </a:rPr>
            <a:t> </a:t>
          </a:r>
          <a:r>
            <a:rPr lang="en-US" sz="2400" dirty="0" err="1" smtClean="0">
              <a:solidFill>
                <a:schemeClr val="tx1"/>
              </a:solidFill>
              <a:latin typeface="Arial" panose="020B0604020202020204" pitchFamily="34" charset="0"/>
              <a:cs typeface="Arial" panose="020B0604020202020204" pitchFamily="34" charset="0"/>
            </a:rPr>
            <a:t>Youtube</a:t>
          </a:r>
          <a:r>
            <a:rPr lang="en-US" sz="2400" dirty="0" smtClean="0">
              <a:solidFill>
                <a:schemeClr val="tx1"/>
              </a:solidFill>
              <a:latin typeface="Arial" panose="020B0604020202020204" pitchFamily="34" charset="0"/>
              <a:cs typeface="Arial" panose="020B0604020202020204" pitchFamily="34" charset="0"/>
            </a:rPr>
            <a:t>…</a:t>
          </a:r>
          <a:endParaRPr lang="en-US" sz="2400" dirty="0">
            <a:solidFill>
              <a:schemeClr val="tx1"/>
            </a:solidFill>
            <a:latin typeface="Arial" panose="020B0604020202020204" pitchFamily="34" charset="0"/>
            <a:cs typeface="Arial" panose="020B0604020202020204" pitchFamily="34" charset="0"/>
          </a:endParaRPr>
        </a:p>
      </dgm:t>
    </dgm:pt>
    <dgm:pt modelId="{EF1A33B7-2426-466C-9A09-29862279EA15}" type="parTrans" cxnId="{63626D92-CEED-41F0-8682-3B2E382C4227}">
      <dgm:prSet/>
      <dgm:spPr/>
      <dgm:t>
        <a:bodyPr/>
        <a:lstStyle/>
        <a:p>
          <a:endParaRPr lang="en-US"/>
        </a:p>
      </dgm:t>
    </dgm:pt>
    <dgm:pt modelId="{52265EB4-7152-447B-9C9C-ADA0E7A3086A}" type="sibTrans" cxnId="{63626D92-CEED-41F0-8682-3B2E382C4227}">
      <dgm:prSet/>
      <dgm:spPr/>
      <dgm:t>
        <a:bodyPr/>
        <a:lstStyle/>
        <a:p>
          <a:endParaRPr lang="en-US"/>
        </a:p>
      </dgm:t>
    </dgm:pt>
    <dgm:pt modelId="{06E8D4DF-CAC2-4146-B87D-E6861372CBDE}" type="pres">
      <dgm:prSet presAssocID="{463BC02D-C045-4FAB-A08D-71048CDBF2F8}" presName="linearFlow" presStyleCnt="0">
        <dgm:presLayoutVars>
          <dgm:dir/>
          <dgm:resizeHandles val="exact"/>
        </dgm:presLayoutVars>
      </dgm:prSet>
      <dgm:spPr/>
    </dgm:pt>
    <dgm:pt modelId="{ED9C8058-5A06-4364-81B5-504F19BDF478}" type="pres">
      <dgm:prSet presAssocID="{3A50D941-1526-4CA2-B69D-6EC27D372523}" presName="comp" presStyleCnt="0"/>
      <dgm:spPr/>
    </dgm:pt>
    <dgm:pt modelId="{49475034-32CE-4531-B6E2-9627024A72F7}" type="pres">
      <dgm:prSet presAssocID="{3A50D941-1526-4CA2-B69D-6EC27D372523}" presName="rect2" presStyleLbl="node1" presStyleIdx="0" presStyleCnt="3">
        <dgm:presLayoutVars>
          <dgm:bulletEnabled val="1"/>
        </dgm:presLayoutVars>
      </dgm:prSet>
      <dgm:spPr/>
      <dgm:t>
        <a:bodyPr/>
        <a:lstStyle/>
        <a:p>
          <a:endParaRPr lang="en-US"/>
        </a:p>
      </dgm:t>
    </dgm:pt>
    <dgm:pt modelId="{BDEA69E3-32EB-4211-9A1B-748F61ECC01F}" type="pres">
      <dgm:prSet presAssocID="{3A50D941-1526-4CA2-B69D-6EC27D372523}"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BBCCB5B9-021B-4107-9566-636BC98E1192}" type="pres">
      <dgm:prSet presAssocID="{0D22916E-90B0-4721-9FC4-DCF638985B43}" presName="sibTrans" presStyleCnt="0"/>
      <dgm:spPr/>
    </dgm:pt>
    <dgm:pt modelId="{00620439-27D6-498F-B5C2-DEA0622CAD0B}" type="pres">
      <dgm:prSet presAssocID="{2AC0D8DA-6D9B-4BFA-AF04-A9689E77A3A6}" presName="comp" presStyleCnt="0"/>
      <dgm:spPr/>
    </dgm:pt>
    <dgm:pt modelId="{27A07172-C31A-475A-AD59-2DFE86ABF21D}" type="pres">
      <dgm:prSet presAssocID="{2AC0D8DA-6D9B-4BFA-AF04-A9689E77A3A6}" presName="rect2" presStyleLbl="node1" presStyleIdx="1" presStyleCnt="3">
        <dgm:presLayoutVars>
          <dgm:bulletEnabled val="1"/>
        </dgm:presLayoutVars>
      </dgm:prSet>
      <dgm:spPr/>
      <dgm:t>
        <a:bodyPr/>
        <a:lstStyle/>
        <a:p>
          <a:endParaRPr lang="en-US"/>
        </a:p>
      </dgm:t>
    </dgm:pt>
    <dgm:pt modelId="{F5F76EBB-EF50-4233-A711-A22636874DFB}" type="pres">
      <dgm:prSet presAssocID="{2AC0D8DA-6D9B-4BFA-AF04-A9689E77A3A6}" presName="rect1" presStyleLbl="ln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 modelId="{C109B534-6781-4FFD-95DF-7995F2BACFA0}" type="pres">
      <dgm:prSet presAssocID="{B4CDEF1C-2209-4939-ADA5-0E01D252BB39}" presName="sibTrans" presStyleCnt="0"/>
      <dgm:spPr/>
    </dgm:pt>
    <dgm:pt modelId="{0CA52251-9A00-4A8E-9C6E-915F6E6AD928}" type="pres">
      <dgm:prSet presAssocID="{A20238E0-FF28-4FEA-ABE5-E38BDD9B1D96}" presName="comp" presStyleCnt="0"/>
      <dgm:spPr/>
    </dgm:pt>
    <dgm:pt modelId="{3F50E622-7A7D-4089-9E47-D1B9FE1BF70B}" type="pres">
      <dgm:prSet presAssocID="{A20238E0-FF28-4FEA-ABE5-E38BDD9B1D96}" presName="rect2" presStyleLbl="node1" presStyleIdx="2" presStyleCnt="3">
        <dgm:presLayoutVars>
          <dgm:bulletEnabled val="1"/>
        </dgm:presLayoutVars>
      </dgm:prSet>
      <dgm:spPr/>
      <dgm:t>
        <a:bodyPr/>
        <a:lstStyle/>
        <a:p>
          <a:endParaRPr lang="en-US"/>
        </a:p>
      </dgm:t>
    </dgm:pt>
    <dgm:pt modelId="{E8F029A2-696C-40C9-BD5D-4131601510E2}" type="pres">
      <dgm:prSet presAssocID="{A20238E0-FF28-4FEA-ABE5-E38BDD9B1D96}" presName="rect1" presStyleLbl="lnNode1" presStyleIdx="2" presStyleCnt="3"/>
      <dgm:spPr/>
    </dgm:pt>
  </dgm:ptLst>
  <dgm:cxnLst>
    <dgm:cxn modelId="{63626D92-CEED-41F0-8682-3B2E382C4227}" srcId="{463BC02D-C045-4FAB-A08D-71048CDBF2F8}" destId="{A20238E0-FF28-4FEA-ABE5-E38BDD9B1D96}" srcOrd="2" destOrd="0" parTransId="{EF1A33B7-2426-466C-9A09-29862279EA15}" sibTransId="{52265EB4-7152-447B-9C9C-ADA0E7A3086A}"/>
    <dgm:cxn modelId="{2F3513A1-16B7-4EAC-8FD7-8B46AAE2621F}" type="presOf" srcId="{2AC0D8DA-6D9B-4BFA-AF04-A9689E77A3A6}" destId="{27A07172-C31A-475A-AD59-2DFE86ABF21D}" srcOrd="0" destOrd="0" presId="urn:microsoft.com/office/officeart/2008/layout/AlternatingPictureBlocks"/>
    <dgm:cxn modelId="{6B5277DF-54E3-4F75-8A83-4598E42D984F}" type="presOf" srcId="{A20238E0-FF28-4FEA-ABE5-E38BDD9B1D96}" destId="{3F50E622-7A7D-4089-9E47-D1B9FE1BF70B}" srcOrd="0" destOrd="0" presId="urn:microsoft.com/office/officeart/2008/layout/AlternatingPictureBlocks"/>
    <dgm:cxn modelId="{D9EE19A8-4339-4D3F-9E10-D6CC5C0DF0E5}" srcId="{463BC02D-C045-4FAB-A08D-71048CDBF2F8}" destId="{3A50D941-1526-4CA2-B69D-6EC27D372523}" srcOrd="0" destOrd="0" parTransId="{2770EDAC-346B-453B-80C8-0163B87BF7E2}" sibTransId="{0D22916E-90B0-4721-9FC4-DCF638985B43}"/>
    <dgm:cxn modelId="{79C692F2-6734-47D2-B9D8-0B77D4FAD1D6}" type="presOf" srcId="{463BC02D-C045-4FAB-A08D-71048CDBF2F8}" destId="{06E8D4DF-CAC2-4146-B87D-E6861372CBDE}" srcOrd="0" destOrd="0" presId="urn:microsoft.com/office/officeart/2008/layout/AlternatingPictureBlocks"/>
    <dgm:cxn modelId="{96DBB9AB-6E58-4F89-979A-F265CEA2EA05}" type="presOf" srcId="{3A50D941-1526-4CA2-B69D-6EC27D372523}" destId="{49475034-32CE-4531-B6E2-9627024A72F7}" srcOrd="0" destOrd="0" presId="urn:microsoft.com/office/officeart/2008/layout/AlternatingPictureBlocks"/>
    <dgm:cxn modelId="{52FEC720-70A8-41B6-B9C0-557E1B633840}" srcId="{463BC02D-C045-4FAB-A08D-71048CDBF2F8}" destId="{2AC0D8DA-6D9B-4BFA-AF04-A9689E77A3A6}" srcOrd="1" destOrd="0" parTransId="{0BA04417-A1D3-439C-8A9D-04969C1567EB}" sibTransId="{B4CDEF1C-2209-4939-ADA5-0E01D252BB39}"/>
    <dgm:cxn modelId="{DDAE77A6-A5AC-4B2D-AFD8-B9D9926FCEAB}" type="presParOf" srcId="{06E8D4DF-CAC2-4146-B87D-E6861372CBDE}" destId="{ED9C8058-5A06-4364-81B5-504F19BDF478}" srcOrd="0" destOrd="0" presId="urn:microsoft.com/office/officeart/2008/layout/AlternatingPictureBlocks"/>
    <dgm:cxn modelId="{A5FC224D-ED50-4686-96A5-5E222807B0D0}" type="presParOf" srcId="{ED9C8058-5A06-4364-81B5-504F19BDF478}" destId="{49475034-32CE-4531-B6E2-9627024A72F7}" srcOrd="0" destOrd="0" presId="urn:microsoft.com/office/officeart/2008/layout/AlternatingPictureBlocks"/>
    <dgm:cxn modelId="{C524F039-EC0A-4910-9433-9E1115494EC5}" type="presParOf" srcId="{ED9C8058-5A06-4364-81B5-504F19BDF478}" destId="{BDEA69E3-32EB-4211-9A1B-748F61ECC01F}" srcOrd="1" destOrd="0" presId="urn:microsoft.com/office/officeart/2008/layout/AlternatingPictureBlocks"/>
    <dgm:cxn modelId="{A11C864E-BBD7-49F2-A590-7E6ACE6846A0}" type="presParOf" srcId="{06E8D4DF-CAC2-4146-B87D-E6861372CBDE}" destId="{BBCCB5B9-021B-4107-9566-636BC98E1192}" srcOrd="1" destOrd="0" presId="urn:microsoft.com/office/officeart/2008/layout/AlternatingPictureBlocks"/>
    <dgm:cxn modelId="{DEFD536B-FEFC-4B3C-97F9-18AF4D1339E6}" type="presParOf" srcId="{06E8D4DF-CAC2-4146-B87D-E6861372CBDE}" destId="{00620439-27D6-498F-B5C2-DEA0622CAD0B}" srcOrd="2" destOrd="0" presId="urn:microsoft.com/office/officeart/2008/layout/AlternatingPictureBlocks"/>
    <dgm:cxn modelId="{3851B767-FB3A-4DC5-9972-D89439426867}" type="presParOf" srcId="{00620439-27D6-498F-B5C2-DEA0622CAD0B}" destId="{27A07172-C31A-475A-AD59-2DFE86ABF21D}" srcOrd="0" destOrd="0" presId="urn:microsoft.com/office/officeart/2008/layout/AlternatingPictureBlocks"/>
    <dgm:cxn modelId="{EA0AB4A7-0D63-440E-AECA-402B43A44E2D}" type="presParOf" srcId="{00620439-27D6-498F-B5C2-DEA0622CAD0B}" destId="{F5F76EBB-EF50-4233-A711-A22636874DFB}" srcOrd="1" destOrd="0" presId="urn:microsoft.com/office/officeart/2008/layout/AlternatingPictureBlocks"/>
    <dgm:cxn modelId="{5F679996-FEC7-443B-A49A-D874286BC992}" type="presParOf" srcId="{06E8D4DF-CAC2-4146-B87D-E6861372CBDE}" destId="{C109B534-6781-4FFD-95DF-7995F2BACFA0}" srcOrd="3" destOrd="0" presId="urn:microsoft.com/office/officeart/2008/layout/AlternatingPictureBlocks"/>
    <dgm:cxn modelId="{9144838E-06D3-4B09-9994-18F7ECD3E85E}" type="presParOf" srcId="{06E8D4DF-CAC2-4146-B87D-E6861372CBDE}" destId="{0CA52251-9A00-4A8E-9C6E-915F6E6AD928}" srcOrd="4" destOrd="0" presId="urn:microsoft.com/office/officeart/2008/layout/AlternatingPictureBlocks"/>
    <dgm:cxn modelId="{4217610B-CB4D-4F0F-B3D0-AAE31875668F}" type="presParOf" srcId="{0CA52251-9A00-4A8E-9C6E-915F6E6AD928}" destId="{3F50E622-7A7D-4089-9E47-D1B9FE1BF70B}" srcOrd="0" destOrd="0" presId="urn:microsoft.com/office/officeart/2008/layout/AlternatingPictureBlocks"/>
    <dgm:cxn modelId="{9B361178-3DF8-48E0-A377-873CB0465AE2}" type="presParOf" srcId="{0CA52251-9A00-4A8E-9C6E-915F6E6AD928}" destId="{E8F029A2-696C-40C9-BD5D-4131601510E2}"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51CE8C-CF7F-457C-A693-1D4712B70062}" type="doc">
      <dgm:prSet loTypeId="urn:microsoft.com/office/officeart/2005/8/layout/hierarchy4#2" loCatId="hierarchy" qsTypeId="urn:microsoft.com/office/officeart/2005/8/quickstyle/simple1" qsCatId="simple" csTypeId="urn:microsoft.com/office/officeart/2005/8/colors/colorful3" csCatId="colorful" phldr="1"/>
      <dgm:spPr/>
      <dgm:t>
        <a:bodyPr/>
        <a:lstStyle/>
        <a:p>
          <a:endParaRPr lang="en-US"/>
        </a:p>
      </dgm:t>
    </dgm:pt>
    <dgm:pt modelId="{92AEA231-399D-47C3-96A2-36E727BEE63A}">
      <dgm:prSet phldrT="[Text]"/>
      <dgm:spPr/>
      <dgm:t>
        <a:bodyPr/>
        <a:lstStyle/>
        <a:p>
          <a:r>
            <a:rPr lang="en-US" dirty="0" err="1">
              <a:latin typeface="Arial" panose="020B0604020202020204" pitchFamily="34" charset="0"/>
              <a:cs typeface="Arial" panose="020B0604020202020204" pitchFamily="34" charset="0"/>
            </a:rPr>
            <a:t>Giúp</a:t>
          </a:r>
          <a:r>
            <a:rPr lang="en-US" dirty="0">
              <a:latin typeface="Arial" panose="020B0604020202020204" pitchFamily="34" charset="0"/>
              <a:cs typeface="Arial" panose="020B0604020202020204" pitchFamily="34" charset="0"/>
            </a:rPr>
            <a:t> con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ra </a:t>
          </a:r>
          <a:r>
            <a:rPr lang="en-US" dirty="0" err="1">
              <a:latin typeface="Arial" panose="020B0604020202020204" pitchFamily="34" charset="0"/>
              <a:cs typeface="Arial" panose="020B0604020202020204" pitchFamily="34" charset="0"/>
            </a:rPr>
            <a:t>phương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pháp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tốt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nhất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của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riêng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mình</a:t>
          </a:r>
          <a:endParaRPr lang="en-US" dirty="0">
            <a:latin typeface="Arial" panose="020B0604020202020204" pitchFamily="34" charset="0"/>
            <a:cs typeface="Arial" panose="020B0604020202020204" pitchFamily="34" charset="0"/>
          </a:endParaRPr>
        </a:p>
      </dgm:t>
    </dgm:pt>
    <dgm:pt modelId="{6884DF82-D391-441F-8890-4EA9B9D44F73}" type="parTrans" cxnId="{EFB28223-3044-4E2E-91C0-92FD9B8CF368}">
      <dgm:prSet/>
      <dgm:spPr/>
      <dgm:t>
        <a:bodyPr/>
        <a:lstStyle/>
        <a:p>
          <a:endParaRPr lang="en-US"/>
        </a:p>
      </dgm:t>
    </dgm:pt>
    <dgm:pt modelId="{03D32735-361E-4F9C-88B1-45B937BCCD4F}" type="sibTrans" cxnId="{EFB28223-3044-4E2E-91C0-92FD9B8CF368}">
      <dgm:prSet/>
      <dgm:spPr/>
      <dgm:t>
        <a:bodyPr/>
        <a:lstStyle/>
        <a:p>
          <a:endParaRPr lang="en-US"/>
        </a:p>
      </dgm:t>
    </dgm:pt>
    <dgm:pt modelId="{E763896D-9AC0-4FC3-AD32-87419607B8C9}">
      <dgm:prSet phldrT="[Text]"/>
      <dgm:spPr>
        <a:solidFill>
          <a:srgbClr val="00B050">
            <a:alpha val="58000"/>
          </a:srgbClr>
        </a:solidFill>
      </dgm:spPr>
      <dgm:t>
        <a:bodyPr/>
        <a:lstStyle/>
        <a:p>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một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mình</a:t>
          </a:r>
          <a:endParaRPr lang="en-US" dirty="0">
            <a:latin typeface="Arial" panose="020B0604020202020204" pitchFamily="34" charset="0"/>
            <a:cs typeface="Arial" panose="020B0604020202020204" pitchFamily="34" charset="0"/>
          </a:endParaRPr>
        </a:p>
      </dgm:t>
    </dgm:pt>
    <dgm:pt modelId="{AF56DC8D-B750-4F93-9226-6B1AD2BFF948}" type="parTrans" cxnId="{47B03DF9-E0F5-4B3F-BBCC-96A3FD5AE7F3}">
      <dgm:prSet/>
      <dgm:spPr/>
      <dgm:t>
        <a:bodyPr/>
        <a:lstStyle/>
        <a:p>
          <a:endParaRPr lang="en-US"/>
        </a:p>
      </dgm:t>
    </dgm:pt>
    <dgm:pt modelId="{BCE429FB-BE5C-4649-B073-DD00D3B22703}" type="sibTrans" cxnId="{47B03DF9-E0F5-4B3F-BBCC-96A3FD5AE7F3}">
      <dgm:prSet/>
      <dgm:spPr/>
      <dgm:t>
        <a:bodyPr/>
        <a:lstStyle/>
        <a:p>
          <a:endParaRPr lang="en-US"/>
        </a:p>
      </dgm:t>
    </dgm:pt>
    <dgm:pt modelId="{265EACFA-89D5-4876-AB99-6C09C3CB25FC}">
      <dgm:prSet phldrT="[Text]"/>
      <dgm:spPr>
        <a:solidFill>
          <a:srgbClr val="0432FF"/>
        </a:solidFill>
      </dgm:spPr>
      <dgm:t>
        <a:bodyPr/>
        <a:lstStyle/>
        <a:p>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kênh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nghe</a:t>
          </a:r>
          <a:endParaRPr lang="en-US" dirty="0">
            <a:latin typeface="Arial" panose="020B0604020202020204" pitchFamily="34" charset="0"/>
            <a:cs typeface="Arial" panose="020B0604020202020204" pitchFamily="34" charset="0"/>
          </a:endParaRPr>
        </a:p>
      </dgm:t>
    </dgm:pt>
    <dgm:pt modelId="{C84C7B9F-7A97-41A5-A120-48F0CA713A2A}" type="parTrans" cxnId="{20E33DEC-31CA-4770-BAA0-5483A09758E2}">
      <dgm:prSet/>
      <dgm:spPr/>
      <dgm:t>
        <a:bodyPr/>
        <a:lstStyle/>
        <a:p>
          <a:endParaRPr lang="en-US"/>
        </a:p>
      </dgm:t>
    </dgm:pt>
    <dgm:pt modelId="{D7E3663D-6EFE-40D6-B93C-DE5B513F922B}" type="sibTrans" cxnId="{20E33DEC-31CA-4770-BAA0-5483A09758E2}">
      <dgm:prSet/>
      <dgm:spPr/>
      <dgm:t>
        <a:bodyPr/>
        <a:lstStyle/>
        <a:p>
          <a:endParaRPr lang="en-US"/>
        </a:p>
      </dgm:t>
    </dgm:pt>
    <dgm:pt modelId="{9A00D9D2-B79F-4A69-B7B1-F09B16C5FFF8}">
      <dgm:prSet phldrT="[Text]"/>
      <dgm:spPr>
        <a:solidFill>
          <a:schemeClr val="accent6">
            <a:lumMod val="40000"/>
            <a:lumOff val="60000"/>
          </a:schemeClr>
        </a:solidFill>
      </dgm:spPr>
      <dgm:t>
        <a:bodyPr/>
        <a:lstStyle/>
        <a:p>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theo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nhóm</a:t>
          </a:r>
          <a:endParaRPr lang="en-US" dirty="0">
            <a:latin typeface="Arial" panose="020B0604020202020204" pitchFamily="34" charset="0"/>
            <a:cs typeface="Arial" panose="020B0604020202020204" pitchFamily="34" charset="0"/>
          </a:endParaRPr>
        </a:p>
      </dgm:t>
    </dgm:pt>
    <dgm:pt modelId="{B9F75725-EF10-4F08-836F-6FB5A2F88414}" type="parTrans" cxnId="{9D2FF870-B3B2-410D-AC29-C7A0DE9CCDD9}">
      <dgm:prSet/>
      <dgm:spPr/>
      <dgm:t>
        <a:bodyPr/>
        <a:lstStyle/>
        <a:p>
          <a:endParaRPr lang="en-US"/>
        </a:p>
      </dgm:t>
    </dgm:pt>
    <dgm:pt modelId="{CE7977BF-724C-40EF-85FB-6B2AB143A4C0}" type="sibTrans" cxnId="{9D2FF870-B3B2-410D-AC29-C7A0DE9CCDD9}">
      <dgm:prSet/>
      <dgm:spPr/>
      <dgm:t>
        <a:bodyPr/>
        <a:lstStyle/>
        <a:p>
          <a:endParaRPr lang="en-US"/>
        </a:p>
      </dgm:t>
    </dgm:pt>
    <dgm:pt modelId="{5292D719-D59E-46A6-A90C-2DCEDAD155F9}">
      <dgm:prSet phldrT="[Text]"/>
      <dgm:spPr/>
      <dgm:t>
        <a:bodyPr/>
        <a:lstStyle/>
        <a:p>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cha </a:t>
          </a:r>
          <a:r>
            <a:rPr lang="en-US" dirty="0" err="1">
              <a:latin typeface="Arial" panose="020B0604020202020204" pitchFamily="34" charset="0"/>
              <a:cs typeface="Arial" panose="020B0604020202020204" pitchFamily="34" charset="0"/>
            </a:rPr>
            <a:t>mẹ</a:t>
          </a:r>
          <a:endParaRPr lang="en-US" dirty="0">
            <a:latin typeface="Arial" panose="020B0604020202020204" pitchFamily="34" charset="0"/>
            <a:cs typeface="Arial" panose="020B0604020202020204" pitchFamily="34" charset="0"/>
          </a:endParaRPr>
        </a:p>
      </dgm:t>
    </dgm:pt>
    <dgm:pt modelId="{C0894438-A44C-45D7-BE6D-FCD56C69CF0F}" type="parTrans" cxnId="{0E00FB25-2900-496D-B1B8-EA5508BFA0CF}">
      <dgm:prSet/>
      <dgm:spPr/>
      <dgm:t>
        <a:bodyPr/>
        <a:lstStyle/>
        <a:p>
          <a:endParaRPr lang="en-US"/>
        </a:p>
      </dgm:t>
    </dgm:pt>
    <dgm:pt modelId="{7552ED9B-999D-47D2-A456-927AFF730423}" type="sibTrans" cxnId="{0E00FB25-2900-496D-B1B8-EA5508BFA0CF}">
      <dgm:prSet/>
      <dgm:spPr/>
      <dgm:t>
        <a:bodyPr/>
        <a:lstStyle/>
        <a:p>
          <a:endParaRPr lang="en-US"/>
        </a:p>
      </dgm:t>
    </dgm:pt>
    <dgm:pt modelId="{BE30905A-2CE6-4987-A468-6FE30554CA2F}">
      <dgm:prSet phldrT="[Text]"/>
      <dgm:spPr>
        <a:solidFill>
          <a:schemeClr val="accent5">
            <a:hueOff val="0"/>
            <a:satOff val="0"/>
            <a:lumOff val="0"/>
            <a:alpha val="56000"/>
          </a:schemeClr>
        </a:solidFill>
      </dgm:spPr>
      <dgm:t>
        <a:bodyPr/>
        <a:lstStyle/>
        <a:p>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kênh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đọc</a:t>
          </a:r>
          <a:endParaRPr lang="en-US" dirty="0">
            <a:latin typeface="Arial" panose="020B0604020202020204" pitchFamily="34" charset="0"/>
            <a:cs typeface="Arial" panose="020B0604020202020204" pitchFamily="34" charset="0"/>
          </a:endParaRPr>
        </a:p>
      </dgm:t>
    </dgm:pt>
    <dgm:pt modelId="{11D51470-7E7C-4DB3-8EE5-9412CCB521CA}" type="parTrans" cxnId="{5A36AABA-8377-45DD-AEE2-E5C396FA38CE}">
      <dgm:prSet/>
      <dgm:spPr/>
      <dgm:t>
        <a:bodyPr/>
        <a:lstStyle/>
        <a:p>
          <a:endParaRPr lang="en-US"/>
        </a:p>
      </dgm:t>
    </dgm:pt>
    <dgm:pt modelId="{478988D6-161D-4FDC-81A4-7063403E7E43}" type="sibTrans" cxnId="{5A36AABA-8377-45DD-AEE2-E5C396FA38CE}">
      <dgm:prSet/>
      <dgm:spPr/>
      <dgm:t>
        <a:bodyPr/>
        <a:lstStyle/>
        <a:p>
          <a:endParaRPr lang="en-US"/>
        </a:p>
      </dgm:t>
    </dgm:pt>
    <dgm:pt modelId="{D0B7538B-9DBE-49F6-82AE-01D973F257F7}">
      <dgm:prSet phldrT="[Text]"/>
      <dgm:spPr>
        <a:solidFill>
          <a:srgbClr val="7030A0">
            <a:alpha val="68865"/>
          </a:srgbClr>
        </a:solidFill>
      </dgm:spPr>
      <dgm:t>
        <a:bodyPr/>
        <a:lstStyle/>
        <a:p>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qua </a:t>
          </a:r>
          <a:r>
            <a:rPr lang="en-US" dirty="0" err="1">
              <a:latin typeface="Arial" panose="020B0604020202020204" pitchFamily="34" charset="0"/>
              <a:cs typeface="Arial" panose="020B0604020202020204" pitchFamily="34" charset="0"/>
            </a:rPr>
            <a:t>thực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hành</a:t>
          </a:r>
          <a:endParaRPr lang="en-US" dirty="0">
            <a:latin typeface="Arial" panose="020B0604020202020204" pitchFamily="34" charset="0"/>
            <a:cs typeface="Arial" panose="020B0604020202020204" pitchFamily="34" charset="0"/>
          </a:endParaRPr>
        </a:p>
      </dgm:t>
    </dgm:pt>
    <dgm:pt modelId="{979CF74E-524E-457E-AF53-AC18A79B4964}" type="parTrans" cxnId="{BAC057ED-7A83-4123-81FC-11ABDCB1C5CC}">
      <dgm:prSet/>
      <dgm:spPr/>
      <dgm:t>
        <a:bodyPr/>
        <a:lstStyle/>
        <a:p>
          <a:endParaRPr lang="en-US"/>
        </a:p>
      </dgm:t>
    </dgm:pt>
    <dgm:pt modelId="{CD51DA52-742B-4623-8FE7-43E212B3C478}" type="sibTrans" cxnId="{BAC057ED-7A83-4123-81FC-11ABDCB1C5CC}">
      <dgm:prSet/>
      <dgm:spPr/>
      <dgm:t>
        <a:bodyPr/>
        <a:lstStyle/>
        <a:p>
          <a:endParaRPr lang="en-US"/>
        </a:p>
      </dgm:t>
    </dgm:pt>
    <dgm:pt modelId="{EA449E4A-51DE-4A36-A2E5-6A5032E7A30B}" type="pres">
      <dgm:prSet presAssocID="{8651CE8C-CF7F-457C-A693-1D4712B70062}" presName="Name0" presStyleCnt="0">
        <dgm:presLayoutVars>
          <dgm:chPref val="1"/>
          <dgm:dir/>
          <dgm:animOne val="branch"/>
          <dgm:animLvl val="lvl"/>
          <dgm:resizeHandles/>
        </dgm:presLayoutVars>
      </dgm:prSet>
      <dgm:spPr/>
      <dgm:t>
        <a:bodyPr/>
        <a:lstStyle/>
        <a:p>
          <a:endParaRPr lang="en-US"/>
        </a:p>
      </dgm:t>
    </dgm:pt>
    <dgm:pt modelId="{EC97CCC6-5D0C-4C73-A258-FB4F5270B3A7}" type="pres">
      <dgm:prSet presAssocID="{92AEA231-399D-47C3-96A2-36E727BEE63A}" presName="vertOne" presStyleCnt="0"/>
      <dgm:spPr/>
    </dgm:pt>
    <dgm:pt modelId="{75C2B16F-D0ED-42B9-9AEF-9559DFC5BAB8}" type="pres">
      <dgm:prSet presAssocID="{92AEA231-399D-47C3-96A2-36E727BEE63A}" presName="txOne" presStyleLbl="node0" presStyleIdx="0" presStyleCnt="1">
        <dgm:presLayoutVars>
          <dgm:chPref val="3"/>
        </dgm:presLayoutVars>
      </dgm:prSet>
      <dgm:spPr/>
      <dgm:t>
        <a:bodyPr/>
        <a:lstStyle/>
        <a:p>
          <a:endParaRPr lang="en-US"/>
        </a:p>
      </dgm:t>
    </dgm:pt>
    <dgm:pt modelId="{0B8DF619-B4FC-4746-8C36-C2288BB5FEF4}" type="pres">
      <dgm:prSet presAssocID="{92AEA231-399D-47C3-96A2-36E727BEE63A}" presName="parTransOne" presStyleCnt="0"/>
      <dgm:spPr/>
    </dgm:pt>
    <dgm:pt modelId="{1C263736-7A1A-49DE-8F06-881F20F1FA74}" type="pres">
      <dgm:prSet presAssocID="{92AEA231-399D-47C3-96A2-36E727BEE63A}" presName="horzOne" presStyleCnt="0"/>
      <dgm:spPr/>
    </dgm:pt>
    <dgm:pt modelId="{C3628CA3-F381-4C95-AB8C-16A88A3EE10B}" type="pres">
      <dgm:prSet presAssocID="{E763896D-9AC0-4FC3-AD32-87419607B8C9}" presName="vertTwo" presStyleCnt="0"/>
      <dgm:spPr/>
    </dgm:pt>
    <dgm:pt modelId="{9E816A21-E018-47FB-A817-8C93622F02D5}" type="pres">
      <dgm:prSet presAssocID="{E763896D-9AC0-4FC3-AD32-87419607B8C9}" presName="txTwo" presStyleLbl="node2" presStyleIdx="0" presStyleCnt="2">
        <dgm:presLayoutVars>
          <dgm:chPref val="3"/>
        </dgm:presLayoutVars>
      </dgm:prSet>
      <dgm:spPr/>
      <dgm:t>
        <a:bodyPr/>
        <a:lstStyle/>
        <a:p>
          <a:endParaRPr lang="en-US"/>
        </a:p>
      </dgm:t>
    </dgm:pt>
    <dgm:pt modelId="{8652DA5B-2EDA-453B-9773-5E6230BD0256}" type="pres">
      <dgm:prSet presAssocID="{E763896D-9AC0-4FC3-AD32-87419607B8C9}" presName="parTransTwo" presStyleCnt="0"/>
      <dgm:spPr/>
    </dgm:pt>
    <dgm:pt modelId="{005633E1-9E27-41E0-9AC9-26D0050AEC51}" type="pres">
      <dgm:prSet presAssocID="{E763896D-9AC0-4FC3-AD32-87419607B8C9}" presName="horzTwo" presStyleCnt="0"/>
      <dgm:spPr/>
    </dgm:pt>
    <dgm:pt modelId="{017A7BA8-C1E4-4B06-A95E-C3BBD7706995}" type="pres">
      <dgm:prSet presAssocID="{9A00D9D2-B79F-4A69-B7B1-F09B16C5FFF8}" presName="vertThree" presStyleCnt="0"/>
      <dgm:spPr/>
    </dgm:pt>
    <dgm:pt modelId="{E54D8CE3-BF3A-42FE-AEE9-7CD3697F0CB4}" type="pres">
      <dgm:prSet presAssocID="{9A00D9D2-B79F-4A69-B7B1-F09B16C5FFF8}" presName="txThree" presStyleLbl="node3" presStyleIdx="0" presStyleCnt="2">
        <dgm:presLayoutVars>
          <dgm:chPref val="3"/>
        </dgm:presLayoutVars>
      </dgm:prSet>
      <dgm:spPr/>
      <dgm:t>
        <a:bodyPr/>
        <a:lstStyle/>
        <a:p>
          <a:endParaRPr lang="en-US"/>
        </a:p>
      </dgm:t>
    </dgm:pt>
    <dgm:pt modelId="{52F6615F-2361-4A4D-B2F9-713DD662DCEF}" type="pres">
      <dgm:prSet presAssocID="{9A00D9D2-B79F-4A69-B7B1-F09B16C5FFF8}" presName="parTransThree" presStyleCnt="0"/>
      <dgm:spPr/>
    </dgm:pt>
    <dgm:pt modelId="{D4285A6C-E0B4-4DBD-81C0-29384390BD97}" type="pres">
      <dgm:prSet presAssocID="{9A00D9D2-B79F-4A69-B7B1-F09B16C5FFF8}" presName="horzThree" presStyleCnt="0"/>
      <dgm:spPr/>
    </dgm:pt>
    <dgm:pt modelId="{D086ACE6-6954-4C7C-9A5F-C23D2EE7EB4D}" type="pres">
      <dgm:prSet presAssocID="{5292D719-D59E-46A6-A90C-2DCEDAD155F9}" presName="vertFour" presStyleCnt="0">
        <dgm:presLayoutVars>
          <dgm:chPref val="3"/>
        </dgm:presLayoutVars>
      </dgm:prSet>
      <dgm:spPr/>
    </dgm:pt>
    <dgm:pt modelId="{DFC7E494-B1B2-481E-9ABC-06048E1B1676}" type="pres">
      <dgm:prSet presAssocID="{5292D719-D59E-46A6-A90C-2DCEDAD155F9}" presName="txFour" presStyleLbl="node4" presStyleIdx="0" presStyleCnt="2">
        <dgm:presLayoutVars>
          <dgm:chPref val="3"/>
        </dgm:presLayoutVars>
      </dgm:prSet>
      <dgm:spPr/>
      <dgm:t>
        <a:bodyPr/>
        <a:lstStyle/>
        <a:p>
          <a:endParaRPr lang="en-US"/>
        </a:p>
      </dgm:t>
    </dgm:pt>
    <dgm:pt modelId="{9B08D62D-92F0-4A37-8D2B-89B01F512395}" type="pres">
      <dgm:prSet presAssocID="{5292D719-D59E-46A6-A90C-2DCEDAD155F9}" presName="horzFour" presStyleCnt="0"/>
      <dgm:spPr/>
    </dgm:pt>
    <dgm:pt modelId="{C1BAD81F-8EF6-461C-BE15-0FC283E1FDDA}" type="pres">
      <dgm:prSet presAssocID="{BCE429FB-BE5C-4649-B073-DD00D3B22703}" presName="sibSpaceTwo" presStyleCnt="0"/>
      <dgm:spPr/>
    </dgm:pt>
    <dgm:pt modelId="{5BE2A865-52F1-42EA-9199-6580519BCC94}" type="pres">
      <dgm:prSet presAssocID="{265EACFA-89D5-4876-AB99-6C09C3CB25FC}" presName="vertTwo" presStyleCnt="0"/>
      <dgm:spPr/>
    </dgm:pt>
    <dgm:pt modelId="{2C4531C7-844B-484A-A9B3-ECFCD3146288}" type="pres">
      <dgm:prSet presAssocID="{265EACFA-89D5-4876-AB99-6C09C3CB25FC}" presName="txTwo" presStyleLbl="node2" presStyleIdx="1" presStyleCnt="2">
        <dgm:presLayoutVars>
          <dgm:chPref val="3"/>
        </dgm:presLayoutVars>
      </dgm:prSet>
      <dgm:spPr/>
      <dgm:t>
        <a:bodyPr/>
        <a:lstStyle/>
        <a:p>
          <a:endParaRPr lang="en-US"/>
        </a:p>
      </dgm:t>
    </dgm:pt>
    <dgm:pt modelId="{3283614E-E2D9-46CB-BFC0-94A7B3F4B629}" type="pres">
      <dgm:prSet presAssocID="{265EACFA-89D5-4876-AB99-6C09C3CB25FC}" presName="parTransTwo" presStyleCnt="0"/>
      <dgm:spPr/>
    </dgm:pt>
    <dgm:pt modelId="{4118A606-A937-479F-BF31-23E504FA1C44}" type="pres">
      <dgm:prSet presAssocID="{265EACFA-89D5-4876-AB99-6C09C3CB25FC}" presName="horzTwo" presStyleCnt="0"/>
      <dgm:spPr/>
    </dgm:pt>
    <dgm:pt modelId="{7D8C8948-5030-4AB7-A9CD-FDC082E06BB8}" type="pres">
      <dgm:prSet presAssocID="{BE30905A-2CE6-4987-A468-6FE30554CA2F}" presName="vertThree" presStyleCnt="0"/>
      <dgm:spPr/>
    </dgm:pt>
    <dgm:pt modelId="{17B2B28A-BB3C-47CA-B19D-A35C9213BEB9}" type="pres">
      <dgm:prSet presAssocID="{BE30905A-2CE6-4987-A468-6FE30554CA2F}" presName="txThree" presStyleLbl="node3" presStyleIdx="1" presStyleCnt="2">
        <dgm:presLayoutVars>
          <dgm:chPref val="3"/>
        </dgm:presLayoutVars>
      </dgm:prSet>
      <dgm:spPr/>
      <dgm:t>
        <a:bodyPr/>
        <a:lstStyle/>
        <a:p>
          <a:endParaRPr lang="en-US"/>
        </a:p>
      </dgm:t>
    </dgm:pt>
    <dgm:pt modelId="{154736E9-41F3-4B5E-975B-8E57757D2452}" type="pres">
      <dgm:prSet presAssocID="{BE30905A-2CE6-4987-A468-6FE30554CA2F}" presName="parTransThree" presStyleCnt="0"/>
      <dgm:spPr/>
    </dgm:pt>
    <dgm:pt modelId="{56105DBE-2BE5-48CA-A211-009635D97719}" type="pres">
      <dgm:prSet presAssocID="{BE30905A-2CE6-4987-A468-6FE30554CA2F}" presName="horzThree" presStyleCnt="0"/>
      <dgm:spPr/>
    </dgm:pt>
    <dgm:pt modelId="{2FED300E-89E3-4184-A0F4-C9477AA49715}" type="pres">
      <dgm:prSet presAssocID="{D0B7538B-9DBE-49F6-82AE-01D973F257F7}" presName="vertFour" presStyleCnt="0">
        <dgm:presLayoutVars>
          <dgm:chPref val="3"/>
        </dgm:presLayoutVars>
      </dgm:prSet>
      <dgm:spPr/>
    </dgm:pt>
    <dgm:pt modelId="{92AF8595-7D78-4419-90A7-2CC4879B2A73}" type="pres">
      <dgm:prSet presAssocID="{D0B7538B-9DBE-49F6-82AE-01D973F257F7}" presName="txFour" presStyleLbl="node4" presStyleIdx="1" presStyleCnt="2">
        <dgm:presLayoutVars>
          <dgm:chPref val="3"/>
        </dgm:presLayoutVars>
      </dgm:prSet>
      <dgm:spPr/>
      <dgm:t>
        <a:bodyPr/>
        <a:lstStyle/>
        <a:p>
          <a:endParaRPr lang="en-US"/>
        </a:p>
      </dgm:t>
    </dgm:pt>
    <dgm:pt modelId="{918808CC-E2EB-4CF6-887A-25FCBFF978E5}" type="pres">
      <dgm:prSet presAssocID="{D0B7538B-9DBE-49F6-82AE-01D973F257F7}" presName="horzFour" presStyleCnt="0"/>
      <dgm:spPr/>
    </dgm:pt>
  </dgm:ptLst>
  <dgm:cxnLst>
    <dgm:cxn modelId="{20E33DEC-31CA-4770-BAA0-5483A09758E2}" srcId="{92AEA231-399D-47C3-96A2-36E727BEE63A}" destId="{265EACFA-89D5-4876-AB99-6C09C3CB25FC}" srcOrd="1" destOrd="0" parTransId="{C84C7B9F-7A97-41A5-A120-48F0CA713A2A}" sibTransId="{D7E3663D-6EFE-40D6-B93C-DE5B513F922B}"/>
    <dgm:cxn modelId="{9D2FF870-B3B2-410D-AC29-C7A0DE9CCDD9}" srcId="{E763896D-9AC0-4FC3-AD32-87419607B8C9}" destId="{9A00D9D2-B79F-4A69-B7B1-F09B16C5FFF8}" srcOrd="0" destOrd="0" parTransId="{B9F75725-EF10-4F08-836F-6FB5A2F88414}" sibTransId="{CE7977BF-724C-40EF-85FB-6B2AB143A4C0}"/>
    <dgm:cxn modelId="{BAC057ED-7A83-4123-81FC-11ABDCB1C5CC}" srcId="{BE30905A-2CE6-4987-A468-6FE30554CA2F}" destId="{D0B7538B-9DBE-49F6-82AE-01D973F257F7}" srcOrd="0" destOrd="0" parTransId="{979CF74E-524E-457E-AF53-AC18A79B4964}" sibTransId="{CD51DA52-742B-4623-8FE7-43E212B3C478}"/>
    <dgm:cxn modelId="{415D1637-62E7-48A2-A663-A7FC24C48F38}" type="presOf" srcId="{D0B7538B-9DBE-49F6-82AE-01D973F257F7}" destId="{92AF8595-7D78-4419-90A7-2CC4879B2A73}" srcOrd="0" destOrd="0" presId="urn:microsoft.com/office/officeart/2005/8/layout/hierarchy4#2"/>
    <dgm:cxn modelId="{5A36AABA-8377-45DD-AEE2-E5C396FA38CE}" srcId="{265EACFA-89D5-4876-AB99-6C09C3CB25FC}" destId="{BE30905A-2CE6-4987-A468-6FE30554CA2F}" srcOrd="0" destOrd="0" parTransId="{11D51470-7E7C-4DB3-8EE5-9412CCB521CA}" sibTransId="{478988D6-161D-4FDC-81A4-7063403E7E43}"/>
    <dgm:cxn modelId="{B906680F-7D7E-4B86-8D73-EB707F430543}" type="presOf" srcId="{5292D719-D59E-46A6-A90C-2DCEDAD155F9}" destId="{DFC7E494-B1B2-481E-9ABC-06048E1B1676}" srcOrd="0" destOrd="0" presId="urn:microsoft.com/office/officeart/2005/8/layout/hierarchy4#2"/>
    <dgm:cxn modelId="{194B0D5C-D85C-488B-95A9-650B4BC3A8CB}" type="presOf" srcId="{9A00D9D2-B79F-4A69-B7B1-F09B16C5FFF8}" destId="{E54D8CE3-BF3A-42FE-AEE9-7CD3697F0CB4}" srcOrd="0" destOrd="0" presId="urn:microsoft.com/office/officeart/2005/8/layout/hierarchy4#2"/>
    <dgm:cxn modelId="{0DA015BD-2AAC-4062-9A2C-15E92136AF96}" type="presOf" srcId="{265EACFA-89D5-4876-AB99-6C09C3CB25FC}" destId="{2C4531C7-844B-484A-A9B3-ECFCD3146288}" srcOrd="0" destOrd="0" presId="urn:microsoft.com/office/officeart/2005/8/layout/hierarchy4#2"/>
    <dgm:cxn modelId="{01CCDE88-4BB7-4335-9FE6-70E9937DCE98}" type="presOf" srcId="{8651CE8C-CF7F-457C-A693-1D4712B70062}" destId="{EA449E4A-51DE-4A36-A2E5-6A5032E7A30B}" srcOrd="0" destOrd="0" presId="urn:microsoft.com/office/officeart/2005/8/layout/hierarchy4#2"/>
    <dgm:cxn modelId="{47B03DF9-E0F5-4B3F-BBCC-96A3FD5AE7F3}" srcId="{92AEA231-399D-47C3-96A2-36E727BEE63A}" destId="{E763896D-9AC0-4FC3-AD32-87419607B8C9}" srcOrd="0" destOrd="0" parTransId="{AF56DC8D-B750-4F93-9226-6B1AD2BFF948}" sibTransId="{BCE429FB-BE5C-4649-B073-DD00D3B22703}"/>
    <dgm:cxn modelId="{113FEC1D-CF3F-4085-A4DC-3E530EA82EFD}" type="presOf" srcId="{92AEA231-399D-47C3-96A2-36E727BEE63A}" destId="{75C2B16F-D0ED-42B9-9AEF-9559DFC5BAB8}" srcOrd="0" destOrd="0" presId="urn:microsoft.com/office/officeart/2005/8/layout/hierarchy4#2"/>
    <dgm:cxn modelId="{829635E9-F4DA-44CA-977D-92031395CB4C}" type="presOf" srcId="{E763896D-9AC0-4FC3-AD32-87419607B8C9}" destId="{9E816A21-E018-47FB-A817-8C93622F02D5}" srcOrd="0" destOrd="0" presId="urn:microsoft.com/office/officeart/2005/8/layout/hierarchy4#2"/>
    <dgm:cxn modelId="{B2AE2229-2876-4DEE-951C-E387D6DBBD6C}" type="presOf" srcId="{BE30905A-2CE6-4987-A468-6FE30554CA2F}" destId="{17B2B28A-BB3C-47CA-B19D-A35C9213BEB9}" srcOrd="0" destOrd="0" presId="urn:microsoft.com/office/officeart/2005/8/layout/hierarchy4#2"/>
    <dgm:cxn modelId="{0E00FB25-2900-496D-B1B8-EA5508BFA0CF}" srcId="{9A00D9D2-B79F-4A69-B7B1-F09B16C5FFF8}" destId="{5292D719-D59E-46A6-A90C-2DCEDAD155F9}" srcOrd="0" destOrd="0" parTransId="{C0894438-A44C-45D7-BE6D-FCD56C69CF0F}" sibTransId="{7552ED9B-999D-47D2-A456-927AFF730423}"/>
    <dgm:cxn modelId="{EFB28223-3044-4E2E-91C0-92FD9B8CF368}" srcId="{8651CE8C-CF7F-457C-A693-1D4712B70062}" destId="{92AEA231-399D-47C3-96A2-36E727BEE63A}" srcOrd="0" destOrd="0" parTransId="{6884DF82-D391-441F-8890-4EA9B9D44F73}" sibTransId="{03D32735-361E-4F9C-88B1-45B937BCCD4F}"/>
    <dgm:cxn modelId="{661F34A2-41F3-4B92-A670-C495E37E978D}" type="presParOf" srcId="{EA449E4A-51DE-4A36-A2E5-6A5032E7A30B}" destId="{EC97CCC6-5D0C-4C73-A258-FB4F5270B3A7}" srcOrd="0" destOrd="0" presId="urn:microsoft.com/office/officeart/2005/8/layout/hierarchy4#2"/>
    <dgm:cxn modelId="{FC2AFC56-666B-4258-8E52-0308A7110857}" type="presParOf" srcId="{EC97CCC6-5D0C-4C73-A258-FB4F5270B3A7}" destId="{75C2B16F-D0ED-42B9-9AEF-9559DFC5BAB8}" srcOrd="0" destOrd="0" presId="urn:microsoft.com/office/officeart/2005/8/layout/hierarchy4#2"/>
    <dgm:cxn modelId="{E7612105-3660-4CBB-BF61-1E3E159BE280}" type="presParOf" srcId="{EC97CCC6-5D0C-4C73-A258-FB4F5270B3A7}" destId="{0B8DF619-B4FC-4746-8C36-C2288BB5FEF4}" srcOrd="1" destOrd="0" presId="urn:microsoft.com/office/officeart/2005/8/layout/hierarchy4#2"/>
    <dgm:cxn modelId="{D1DE9094-D49E-48EF-8882-4B97C50AE868}" type="presParOf" srcId="{EC97CCC6-5D0C-4C73-A258-FB4F5270B3A7}" destId="{1C263736-7A1A-49DE-8F06-881F20F1FA74}" srcOrd="2" destOrd="0" presId="urn:microsoft.com/office/officeart/2005/8/layout/hierarchy4#2"/>
    <dgm:cxn modelId="{563D1933-F338-490E-9939-9286B4581983}" type="presParOf" srcId="{1C263736-7A1A-49DE-8F06-881F20F1FA74}" destId="{C3628CA3-F381-4C95-AB8C-16A88A3EE10B}" srcOrd="0" destOrd="0" presId="urn:microsoft.com/office/officeart/2005/8/layout/hierarchy4#2"/>
    <dgm:cxn modelId="{70C9BEBF-26B7-4DA0-89BB-995A1B2E65B0}" type="presParOf" srcId="{C3628CA3-F381-4C95-AB8C-16A88A3EE10B}" destId="{9E816A21-E018-47FB-A817-8C93622F02D5}" srcOrd="0" destOrd="0" presId="urn:microsoft.com/office/officeart/2005/8/layout/hierarchy4#2"/>
    <dgm:cxn modelId="{9FA21E5C-D749-4686-82E1-B4CA9B32D835}" type="presParOf" srcId="{C3628CA3-F381-4C95-AB8C-16A88A3EE10B}" destId="{8652DA5B-2EDA-453B-9773-5E6230BD0256}" srcOrd="1" destOrd="0" presId="urn:microsoft.com/office/officeart/2005/8/layout/hierarchy4#2"/>
    <dgm:cxn modelId="{1ACB3E46-65AA-472D-9D90-E6A0502F42B4}" type="presParOf" srcId="{C3628CA3-F381-4C95-AB8C-16A88A3EE10B}" destId="{005633E1-9E27-41E0-9AC9-26D0050AEC51}" srcOrd="2" destOrd="0" presId="urn:microsoft.com/office/officeart/2005/8/layout/hierarchy4#2"/>
    <dgm:cxn modelId="{65E27321-B32D-4418-A114-6B5F338637CB}" type="presParOf" srcId="{005633E1-9E27-41E0-9AC9-26D0050AEC51}" destId="{017A7BA8-C1E4-4B06-A95E-C3BBD7706995}" srcOrd="0" destOrd="0" presId="urn:microsoft.com/office/officeart/2005/8/layout/hierarchy4#2"/>
    <dgm:cxn modelId="{3CF4B057-C29E-4507-9705-274011BB0732}" type="presParOf" srcId="{017A7BA8-C1E4-4B06-A95E-C3BBD7706995}" destId="{E54D8CE3-BF3A-42FE-AEE9-7CD3697F0CB4}" srcOrd="0" destOrd="0" presId="urn:microsoft.com/office/officeart/2005/8/layout/hierarchy4#2"/>
    <dgm:cxn modelId="{AB5257C9-CAA8-4745-AABD-9DA1405560BC}" type="presParOf" srcId="{017A7BA8-C1E4-4B06-A95E-C3BBD7706995}" destId="{52F6615F-2361-4A4D-B2F9-713DD662DCEF}" srcOrd="1" destOrd="0" presId="urn:microsoft.com/office/officeart/2005/8/layout/hierarchy4#2"/>
    <dgm:cxn modelId="{F389F533-BEF3-410D-963F-4A7259AB7AD7}" type="presParOf" srcId="{017A7BA8-C1E4-4B06-A95E-C3BBD7706995}" destId="{D4285A6C-E0B4-4DBD-81C0-29384390BD97}" srcOrd="2" destOrd="0" presId="urn:microsoft.com/office/officeart/2005/8/layout/hierarchy4#2"/>
    <dgm:cxn modelId="{0E527B17-8AF8-43D4-89AA-DC56BD2D4F1C}" type="presParOf" srcId="{D4285A6C-E0B4-4DBD-81C0-29384390BD97}" destId="{D086ACE6-6954-4C7C-9A5F-C23D2EE7EB4D}" srcOrd="0" destOrd="0" presId="urn:microsoft.com/office/officeart/2005/8/layout/hierarchy4#2"/>
    <dgm:cxn modelId="{34FF8924-8EF4-464C-BE46-CB121407707A}" type="presParOf" srcId="{D086ACE6-6954-4C7C-9A5F-C23D2EE7EB4D}" destId="{DFC7E494-B1B2-481E-9ABC-06048E1B1676}" srcOrd="0" destOrd="0" presId="urn:microsoft.com/office/officeart/2005/8/layout/hierarchy4#2"/>
    <dgm:cxn modelId="{D8EDFFF7-F815-49E1-AE44-8AF915109B0F}" type="presParOf" srcId="{D086ACE6-6954-4C7C-9A5F-C23D2EE7EB4D}" destId="{9B08D62D-92F0-4A37-8D2B-89B01F512395}" srcOrd="1" destOrd="0" presId="urn:microsoft.com/office/officeart/2005/8/layout/hierarchy4#2"/>
    <dgm:cxn modelId="{38F7A286-B22A-4E3A-A647-B9444DC8CF8B}" type="presParOf" srcId="{1C263736-7A1A-49DE-8F06-881F20F1FA74}" destId="{C1BAD81F-8EF6-461C-BE15-0FC283E1FDDA}" srcOrd="1" destOrd="0" presId="urn:microsoft.com/office/officeart/2005/8/layout/hierarchy4#2"/>
    <dgm:cxn modelId="{5B78C237-0412-4159-9581-E53BB273798D}" type="presParOf" srcId="{1C263736-7A1A-49DE-8F06-881F20F1FA74}" destId="{5BE2A865-52F1-42EA-9199-6580519BCC94}" srcOrd="2" destOrd="0" presId="urn:microsoft.com/office/officeart/2005/8/layout/hierarchy4#2"/>
    <dgm:cxn modelId="{C906FBF8-C64F-48BF-88C5-C4DEBECB7C28}" type="presParOf" srcId="{5BE2A865-52F1-42EA-9199-6580519BCC94}" destId="{2C4531C7-844B-484A-A9B3-ECFCD3146288}" srcOrd="0" destOrd="0" presId="urn:microsoft.com/office/officeart/2005/8/layout/hierarchy4#2"/>
    <dgm:cxn modelId="{0FD1BEFF-8B3B-48DF-902A-A145C791AB7D}" type="presParOf" srcId="{5BE2A865-52F1-42EA-9199-6580519BCC94}" destId="{3283614E-E2D9-46CB-BFC0-94A7B3F4B629}" srcOrd="1" destOrd="0" presId="urn:microsoft.com/office/officeart/2005/8/layout/hierarchy4#2"/>
    <dgm:cxn modelId="{29F56BE2-A86C-419F-80C0-EB7AD86D00F5}" type="presParOf" srcId="{5BE2A865-52F1-42EA-9199-6580519BCC94}" destId="{4118A606-A937-479F-BF31-23E504FA1C44}" srcOrd="2" destOrd="0" presId="urn:microsoft.com/office/officeart/2005/8/layout/hierarchy4#2"/>
    <dgm:cxn modelId="{4B46B47A-5EA8-4844-A817-B20FEA753203}" type="presParOf" srcId="{4118A606-A937-479F-BF31-23E504FA1C44}" destId="{7D8C8948-5030-4AB7-A9CD-FDC082E06BB8}" srcOrd="0" destOrd="0" presId="urn:microsoft.com/office/officeart/2005/8/layout/hierarchy4#2"/>
    <dgm:cxn modelId="{357EF2BC-D45D-4306-BCDB-41B60298009F}" type="presParOf" srcId="{7D8C8948-5030-4AB7-A9CD-FDC082E06BB8}" destId="{17B2B28A-BB3C-47CA-B19D-A35C9213BEB9}" srcOrd="0" destOrd="0" presId="urn:microsoft.com/office/officeart/2005/8/layout/hierarchy4#2"/>
    <dgm:cxn modelId="{F644F619-ECB7-4251-BCDC-9E219D3DC47E}" type="presParOf" srcId="{7D8C8948-5030-4AB7-A9CD-FDC082E06BB8}" destId="{154736E9-41F3-4B5E-975B-8E57757D2452}" srcOrd="1" destOrd="0" presId="urn:microsoft.com/office/officeart/2005/8/layout/hierarchy4#2"/>
    <dgm:cxn modelId="{E668D042-AD54-42FF-94F7-E6F2B13A7108}" type="presParOf" srcId="{7D8C8948-5030-4AB7-A9CD-FDC082E06BB8}" destId="{56105DBE-2BE5-48CA-A211-009635D97719}" srcOrd="2" destOrd="0" presId="urn:microsoft.com/office/officeart/2005/8/layout/hierarchy4#2"/>
    <dgm:cxn modelId="{807B8EAC-7150-4D38-AB7B-4C3057BA33BC}" type="presParOf" srcId="{56105DBE-2BE5-48CA-A211-009635D97719}" destId="{2FED300E-89E3-4184-A0F4-C9477AA49715}" srcOrd="0" destOrd="0" presId="urn:microsoft.com/office/officeart/2005/8/layout/hierarchy4#2"/>
    <dgm:cxn modelId="{9AE0876A-9AD4-4376-8DF6-33F6CD2C63A7}" type="presParOf" srcId="{2FED300E-89E3-4184-A0F4-C9477AA49715}" destId="{92AF8595-7D78-4419-90A7-2CC4879B2A73}" srcOrd="0" destOrd="0" presId="urn:microsoft.com/office/officeart/2005/8/layout/hierarchy4#2"/>
    <dgm:cxn modelId="{BAD36885-EB1B-4183-BD9B-D8CA3F857A71}" type="presParOf" srcId="{2FED300E-89E3-4184-A0F4-C9477AA49715}" destId="{918808CC-E2EB-4CF6-887A-25FCBFF978E5}" srcOrd="1" destOrd="0" presId="urn:microsoft.com/office/officeart/2005/8/layout/hierarchy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4C1F4-CB10-4CB2-88EE-EAAF156CB666}" type="doc">
      <dgm:prSet loTypeId="urn:microsoft.com/office/officeart/2005/8/layout/vList4" loCatId="picture" qsTypeId="urn:microsoft.com/office/officeart/2005/8/quickstyle/simple1" qsCatId="simple" csTypeId="urn:microsoft.com/office/officeart/2005/8/colors/colorful4" csCatId="colorful" phldr="1"/>
      <dgm:spPr/>
      <dgm:t>
        <a:bodyPr/>
        <a:lstStyle/>
        <a:p>
          <a:endParaRPr lang="en-US"/>
        </a:p>
      </dgm:t>
    </dgm:pt>
    <dgm:pt modelId="{A1B691BE-90FE-4594-A7A7-826FF392EBF5}">
      <dgm:prSet phldrT="[Text]" custT="1"/>
      <dgm:spPr>
        <a:solidFill>
          <a:srgbClr val="FF2F92">
            <a:alpha val="32000"/>
          </a:srgbClr>
        </a:solidFill>
      </dgm:spPr>
      <dgm:t>
        <a:bodyPr/>
        <a:lstStyle/>
        <a:p>
          <a:pPr algn="just"/>
          <a:r>
            <a:rPr lang="en-US" sz="2800" dirty="0" err="1">
              <a:latin typeface="Arial" panose="020B0604020202020204" pitchFamily="34" charset="0"/>
              <a:cs typeface="Arial" panose="020B0604020202020204" pitchFamily="34" charset="0"/>
            </a:rPr>
            <a:t>Hướng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dẫn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hỗ</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trợ</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đủ</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ngày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tuyệt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đối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giúp</a:t>
          </a:r>
          <a:r>
            <a:rPr lang="en-US" sz="2800" dirty="0">
              <a:latin typeface="Arial" panose="020B0604020202020204" pitchFamily="34" charset="0"/>
              <a:cs typeface="Arial" panose="020B0604020202020204" pitchFamily="34" charset="0"/>
            </a:rPr>
            <a:t> con.</a:t>
          </a:r>
        </a:p>
      </dgm:t>
    </dgm:pt>
    <dgm:pt modelId="{76D57359-7F0E-4030-BEAF-DF68A4FA2830}" type="parTrans" cxnId="{7720C8AE-1514-4812-B3CB-6DE2A43F36D3}">
      <dgm:prSet/>
      <dgm:spPr/>
      <dgm:t>
        <a:bodyPr/>
        <a:lstStyle/>
        <a:p>
          <a:endParaRPr lang="en-US"/>
        </a:p>
      </dgm:t>
    </dgm:pt>
    <dgm:pt modelId="{28BE5476-B877-480D-B6C9-9EC15E32157D}" type="sibTrans" cxnId="{7720C8AE-1514-4812-B3CB-6DE2A43F36D3}">
      <dgm:prSet/>
      <dgm:spPr/>
      <dgm:t>
        <a:bodyPr/>
        <a:lstStyle/>
        <a:p>
          <a:endParaRPr lang="en-US"/>
        </a:p>
      </dgm:t>
    </dgm:pt>
    <dgm:pt modelId="{D4D5C43B-2424-4417-B5F7-E80CB6282B9D}">
      <dgm:prSet phldrT="[Text]" custT="1"/>
      <dgm:spPr>
        <a:solidFill>
          <a:srgbClr val="00B050">
            <a:alpha val="42000"/>
          </a:srgbClr>
        </a:solidFill>
      </dgm:spPr>
      <dgm:t>
        <a:bodyPr/>
        <a:lstStyle/>
        <a:p>
          <a:r>
            <a:rPr lang="en-US" sz="2800" dirty="0" err="1">
              <a:latin typeface="Arial" panose="020B0604020202020204" pitchFamily="34" charset="0"/>
              <a:cs typeface="Arial" panose="020B0604020202020204" pitchFamily="34" charset="0"/>
            </a:rPr>
            <a:t>Làm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giữ</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liên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thầy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tìm</a:t>
          </a:r>
          <a:r>
            <a:rPr lang="en-US" sz="2800" dirty="0">
              <a:latin typeface="Arial" panose="020B0604020202020204" pitchFamily="34" charset="0"/>
              <a:cs typeface="Arial" panose="020B0604020202020204" pitchFamily="34" charset="0"/>
            </a:rPr>
            <a:t> ra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giáo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dục</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phù</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tâm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lứa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tuổi</a:t>
          </a:r>
          <a:r>
            <a:rPr lang="en-US" sz="2800" dirty="0">
              <a:latin typeface="Arial" panose="020B0604020202020204" pitchFamily="34" charset="0"/>
              <a:cs typeface="Arial" panose="020B0604020202020204" pitchFamily="34" charset="0"/>
            </a:rPr>
            <a:t>.</a:t>
          </a:r>
        </a:p>
      </dgm:t>
    </dgm:pt>
    <dgm:pt modelId="{23282DC3-EB1E-49DD-AB83-FB2D1C9AEA86}" type="parTrans" cxnId="{A6C0FD21-ECE7-4FD4-A4F2-53F9A859C852}">
      <dgm:prSet/>
      <dgm:spPr/>
      <dgm:t>
        <a:bodyPr/>
        <a:lstStyle/>
        <a:p>
          <a:endParaRPr lang="en-US"/>
        </a:p>
      </dgm:t>
    </dgm:pt>
    <dgm:pt modelId="{CE70235F-0539-4DD5-8A35-04D791F757B0}" type="sibTrans" cxnId="{A6C0FD21-ECE7-4FD4-A4F2-53F9A859C852}">
      <dgm:prSet/>
      <dgm:spPr/>
      <dgm:t>
        <a:bodyPr/>
        <a:lstStyle/>
        <a:p>
          <a:endParaRPr lang="en-US"/>
        </a:p>
      </dgm:t>
    </dgm:pt>
    <dgm:pt modelId="{9C002D55-5AAE-4FBC-A0B8-09F04E0C4385}">
      <dgm:prSet phldrT="[Text]" custT="1"/>
      <dgm:spPr>
        <a:solidFill>
          <a:schemeClr val="accent5">
            <a:lumMod val="75000"/>
            <a:alpha val="77000"/>
          </a:schemeClr>
        </a:solidFill>
      </dgm:spPr>
      <dgm:t>
        <a:bodyPr/>
        <a:lstStyle/>
        <a:p>
          <a:pPr algn="just"/>
          <a:r>
            <a:rPr lang="en-US" sz="2800" dirty="0" err="1">
              <a:latin typeface="Arial" panose="020B0604020202020204" pitchFamily="34" charset="0"/>
              <a:cs typeface="Arial" panose="020B0604020202020204" pitchFamily="34" charset="0"/>
            </a:rPr>
            <a:t>Động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viên</a:t>
          </a:r>
          <a:r>
            <a:rPr lang="en-US" sz="2800" dirty="0">
              <a:latin typeface="Arial" panose="020B0604020202020204" pitchFamily="34" charset="0"/>
              <a:cs typeface="Arial" panose="020B0604020202020204" pitchFamily="34" charset="0"/>
            </a:rPr>
            <a:t> con </a:t>
          </a:r>
          <a:r>
            <a:rPr lang="en-US" sz="2800" dirty="0" err="1">
              <a:latin typeface="Arial" panose="020B0604020202020204" pitchFamily="34" charset="0"/>
              <a:cs typeface="Arial" panose="020B0604020202020204" pitchFamily="34" charset="0"/>
            </a:rPr>
            <a:t>lập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bảng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hoạch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tuần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bố</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tập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nghỉ</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ngơi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lí</a:t>
          </a:r>
          <a:r>
            <a:rPr lang="en-US" sz="2800" dirty="0">
              <a:latin typeface="Arial" panose="020B0604020202020204" pitchFamily="34" charset="0"/>
              <a:cs typeface="Arial" panose="020B0604020202020204" pitchFamily="34" charset="0"/>
            </a:rPr>
            <a:t>.</a:t>
          </a:r>
        </a:p>
      </dgm:t>
    </dgm:pt>
    <dgm:pt modelId="{F8997E6E-7AB7-4492-AB54-91964D5400C7}" type="sibTrans" cxnId="{F41720AE-4B4B-493E-A26B-65D8E033F196}">
      <dgm:prSet/>
      <dgm:spPr/>
      <dgm:t>
        <a:bodyPr/>
        <a:lstStyle/>
        <a:p>
          <a:endParaRPr lang="en-US"/>
        </a:p>
      </dgm:t>
    </dgm:pt>
    <dgm:pt modelId="{E0C56923-147C-48A8-8695-1F01938BAADE}" type="parTrans" cxnId="{F41720AE-4B4B-493E-A26B-65D8E033F196}">
      <dgm:prSet/>
      <dgm:spPr/>
      <dgm:t>
        <a:bodyPr/>
        <a:lstStyle/>
        <a:p>
          <a:endParaRPr lang="en-US"/>
        </a:p>
      </dgm:t>
    </dgm:pt>
    <dgm:pt modelId="{A159609C-7B7C-424F-972F-1A18C265F099}" type="pres">
      <dgm:prSet presAssocID="{5BA4C1F4-CB10-4CB2-88EE-EAAF156CB666}" presName="linear" presStyleCnt="0">
        <dgm:presLayoutVars>
          <dgm:dir/>
          <dgm:resizeHandles val="exact"/>
        </dgm:presLayoutVars>
      </dgm:prSet>
      <dgm:spPr/>
      <dgm:t>
        <a:bodyPr/>
        <a:lstStyle/>
        <a:p>
          <a:endParaRPr lang="en-US"/>
        </a:p>
      </dgm:t>
    </dgm:pt>
    <dgm:pt modelId="{7C315906-6443-405E-8DA8-0D4D47021A54}" type="pres">
      <dgm:prSet presAssocID="{A1B691BE-90FE-4594-A7A7-826FF392EBF5}" presName="comp" presStyleCnt="0"/>
      <dgm:spPr/>
    </dgm:pt>
    <dgm:pt modelId="{599CF7E3-6343-497A-B8E4-D761F1A7DF5B}" type="pres">
      <dgm:prSet presAssocID="{A1B691BE-90FE-4594-A7A7-826FF392EBF5}" presName="box" presStyleLbl="node1" presStyleIdx="0" presStyleCnt="3"/>
      <dgm:spPr/>
      <dgm:t>
        <a:bodyPr/>
        <a:lstStyle/>
        <a:p>
          <a:endParaRPr lang="en-US"/>
        </a:p>
      </dgm:t>
    </dgm:pt>
    <dgm:pt modelId="{4B0BA562-A23F-4CC7-AC66-8D5082811BAF}" type="pres">
      <dgm:prSet presAssocID="{A1B691BE-90FE-4594-A7A7-826FF392EBF5}" presName="img"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dgm:spPr>
    </dgm:pt>
    <dgm:pt modelId="{0FB1059B-B97D-408F-9A64-2E35A2D9E8ED}" type="pres">
      <dgm:prSet presAssocID="{A1B691BE-90FE-4594-A7A7-826FF392EBF5}" presName="text" presStyleLbl="node1" presStyleIdx="0" presStyleCnt="3">
        <dgm:presLayoutVars>
          <dgm:bulletEnabled val="1"/>
        </dgm:presLayoutVars>
      </dgm:prSet>
      <dgm:spPr/>
      <dgm:t>
        <a:bodyPr/>
        <a:lstStyle/>
        <a:p>
          <a:endParaRPr lang="en-US"/>
        </a:p>
      </dgm:t>
    </dgm:pt>
    <dgm:pt modelId="{BAD04207-E317-4E60-ABA3-E81A27C8B2C1}" type="pres">
      <dgm:prSet presAssocID="{28BE5476-B877-480D-B6C9-9EC15E32157D}" presName="spacer" presStyleCnt="0"/>
      <dgm:spPr/>
    </dgm:pt>
    <dgm:pt modelId="{C898EAFE-BCE4-4ABA-A9B3-73D28C1C3E04}" type="pres">
      <dgm:prSet presAssocID="{9C002D55-5AAE-4FBC-A0B8-09F04E0C4385}" presName="comp" presStyleCnt="0"/>
      <dgm:spPr/>
    </dgm:pt>
    <dgm:pt modelId="{ED6E9A33-CD8C-49A4-99CE-707394E30416}" type="pres">
      <dgm:prSet presAssocID="{9C002D55-5AAE-4FBC-A0B8-09F04E0C4385}" presName="box" presStyleLbl="node1" presStyleIdx="1" presStyleCnt="3"/>
      <dgm:spPr/>
      <dgm:t>
        <a:bodyPr/>
        <a:lstStyle/>
        <a:p>
          <a:endParaRPr lang="en-US"/>
        </a:p>
      </dgm:t>
    </dgm:pt>
    <dgm:pt modelId="{2B82BB1E-5AEB-4A03-8532-32D3C5CA814E}" type="pres">
      <dgm:prSet presAssocID="{9C002D55-5AAE-4FBC-A0B8-09F04E0C4385}" presName="img"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dgm:spPr>
    </dgm:pt>
    <dgm:pt modelId="{C2B4499F-4E2A-4119-B10E-6B69D00F3CC6}" type="pres">
      <dgm:prSet presAssocID="{9C002D55-5AAE-4FBC-A0B8-09F04E0C4385}" presName="text" presStyleLbl="node1" presStyleIdx="1" presStyleCnt="3">
        <dgm:presLayoutVars>
          <dgm:bulletEnabled val="1"/>
        </dgm:presLayoutVars>
      </dgm:prSet>
      <dgm:spPr/>
      <dgm:t>
        <a:bodyPr/>
        <a:lstStyle/>
        <a:p>
          <a:endParaRPr lang="en-US"/>
        </a:p>
      </dgm:t>
    </dgm:pt>
    <dgm:pt modelId="{6810A170-B92B-4AF2-9BF4-0828C67E36A6}" type="pres">
      <dgm:prSet presAssocID="{F8997E6E-7AB7-4492-AB54-91964D5400C7}" presName="spacer" presStyleCnt="0"/>
      <dgm:spPr/>
    </dgm:pt>
    <dgm:pt modelId="{658C7716-5DEA-4D71-9CB3-423B55604EE2}" type="pres">
      <dgm:prSet presAssocID="{D4D5C43B-2424-4417-B5F7-E80CB6282B9D}" presName="comp" presStyleCnt="0"/>
      <dgm:spPr/>
    </dgm:pt>
    <dgm:pt modelId="{CE9238CA-8F37-443A-A9F0-F629532DF8C9}" type="pres">
      <dgm:prSet presAssocID="{D4D5C43B-2424-4417-B5F7-E80CB6282B9D}" presName="box" presStyleLbl="node1" presStyleIdx="2" presStyleCnt="3"/>
      <dgm:spPr/>
      <dgm:t>
        <a:bodyPr/>
        <a:lstStyle/>
        <a:p>
          <a:endParaRPr lang="en-US"/>
        </a:p>
      </dgm:t>
    </dgm:pt>
    <dgm:pt modelId="{E160F7DC-EFF6-44A7-B21B-D513A7431BE1}" type="pres">
      <dgm:prSet presAssocID="{D4D5C43B-2424-4417-B5F7-E80CB6282B9D}" presName="img"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t>
        <a:bodyPr/>
        <a:lstStyle/>
        <a:p>
          <a:endParaRPr lang="en-US"/>
        </a:p>
      </dgm:t>
    </dgm:pt>
    <dgm:pt modelId="{52D663AE-9765-4E65-86F5-B46673513260}" type="pres">
      <dgm:prSet presAssocID="{D4D5C43B-2424-4417-B5F7-E80CB6282B9D}" presName="text" presStyleLbl="node1" presStyleIdx="2" presStyleCnt="3">
        <dgm:presLayoutVars>
          <dgm:bulletEnabled val="1"/>
        </dgm:presLayoutVars>
      </dgm:prSet>
      <dgm:spPr/>
      <dgm:t>
        <a:bodyPr/>
        <a:lstStyle/>
        <a:p>
          <a:endParaRPr lang="en-US"/>
        </a:p>
      </dgm:t>
    </dgm:pt>
  </dgm:ptLst>
  <dgm:cxnLst>
    <dgm:cxn modelId="{501DB418-A08E-489F-BF25-4A18F7ECE6CA}" type="presOf" srcId="{9C002D55-5AAE-4FBC-A0B8-09F04E0C4385}" destId="{C2B4499F-4E2A-4119-B10E-6B69D00F3CC6}" srcOrd="1" destOrd="0" presId="urn:microsoft.com/office/officeart/2005/8/layout/vList4"/>
    <dgm:cxn modelId="{30A69495-68A9-41E1-927A-4C21BADA615A}" type="presOf" srcId="{A1B691BE-90FE-4594-A7A7-826FF392EBF5}" destId="{0FB1059B-B97D-408F-9A64-2E35A2D9E8ED}" srcOrd="1" destOrd="0" presId="urn:microsoft.com/office/officeart/2005/8/layout/vList4"/>
    <dgm:cxn modelId="{F41720AE-4B4B-493E-A26B-65D8E033F196}" srcId="{5BA4C1F4-CB10-4CB2-88EE-EAAF156CB666}" destId="{9C002D55-5AAE-4FBC-A0B8-09F04E0C4385}" srcOrd="1" destOrd="0" parTransId="{E0C56923-147C-48A8-8695-1F01938BAADE}" sibTransId="{F8997E6E-7AB7-4492-AB54-91964D5400C7}"/>
    <dgm:cxn modelId="{62AA43AC-0F92-4BC7-B731-09A8ED1FE72C}" type="presOf" srcId="{5BA4C1F4-CB10-4CB2-88EE-EAAF156CB666}" destId="{A159609C-7B7C-424F-972F-1A18C265F099}" srcOrd="0" destOrd="0" presId="urn:microsoft.com/office/officeart/2005/8/layout/vList4"/>
    <dgm:cxn modelId="{1751512D-D039-4584-8B98-0B77478EAAD7}" type="presOf" srcId="{D4D5C43B-2424-4417-B5F7-E80CB6282B9D}" destId="{52D663AE-9765-4E65-86F5-B46673513260}" srcOrd="1" destOrd="0" presId="urn:microsoft.com/office/officeart/2005/8/layout/vList4"/>
    <dgm:cxn modelId="{7720C8AE-1514-4812-B3CB-6DE2A43F36D3}" srcId="{5BA4C1F4-CB10-4CB2-88EE-EAAF156CB666}" destId="{A1B691BE-90FE-4594-A7A7-826FF392EBF5}" srcOrd="0" destOrd="0" parTransId="{76D57359-7F0E-4030-BEAF-DF68A4FA2830}" sibTransId="{28BE5476-B877-480D-B6C9-9EC15E32157D}"/>
    <dgm:cxn modelId="{BF163646-14FF-44D6-80B5-CF6F59275E54}" type="presOf" srcId="{9C002D55-5AAE-4FBC-A0B8-09F04E0C4385}" destId="{ED6E9A33-CD8C-49A4-99CE-707394E30416}" srcOrd="0" destOrd="0" presId="urn:microsoft.com/office/officeart/2005/8/layout/vList4"/>
    <dgm:cxn modelId="{96980399-B0BE-48DF-9186-6B9A65CC7803}" type="presOf" srcId="{A1B691BE-90FE-4594-A7A7-826FF392EBF5}" destId="{599CF7E3-6343-497A-B8E4-D761F1A7DF5B}" srcOrd="0" destOrd="0" presId="urn:microsoft.com/office/officeart/2005/8/layout/vList4"/>
    <dgm:cxn modelId="{72A94D2B-3F1B-498F-A0D8-3A2E5B790A6C}" type="presOf" srcId="{D4D5C43B-2424-4417-B5F7-E80CB6282B9D}" destId="{CE9238CA-8F37-443A-A9F0-F629532DF8C9}" srcOrd="0" destOrd="0" presId="urn:microsoft.com/office/officeart/2005/8/layout/vList4"/>
    <dgm:cxn modelId="{A6C0FD21-ECE7-4FD4-A4F2-53F9A859C852}" srcId="{5BA4C1F4-CB10-4CB2-88EE-EAAF156CB666}" destId="{D4D5C43B-2424-4417-B5F7-E80CB6282B9D}" srcOrd="2" destOrd="0" parTransId="{23282DC3-EB1E-49DD-AB83-FB2D1C9AEA86}" sibTransId="{CE70235F-0539-4DD5-8A35-04D791F757B0}"/>
    <dgm:cxn modelId="{F3C00B24-EFE2-4276-9EC8-472078E25678}" type="presParOf" srcId="{A159609C-7B7C-424F-972F-1A18C265F099}" destId="{7C315906-6443-405E-8DA8-0D4D47021A54}" srcOrd="0" destOrd="0" presId="urn:microsoft.com/office/officeart/2005/8/layout/vList4"/>
    <dgm:cxn modelId="{41832621-2160-4505-9CAD-90D0A38DE365}" type="presParOf" srcId="{7C315906-6443-405E-8DA8-0D4D47021A54}" destId="{599CF7E3-6343-497A-B8E4-D761F1A7DF5B}" srcOrd="0" destOrd="0" presId="urn:microsoft.com/office/officeart/2005/8/layout/vList4"/>
    <dgm:cxn modelId="{5A00921D-FB03-4ADC-BC95-36715A5A4AD7}" type="presParOf" srcId="{7C315906-6443-405E-8DA8-0D4D47021A54}" destId="{4B0BA562-A23F-4CC7-AC66-8D5082811BAF}" srcOrd="1" destOrd="0" presId="urn:microsoft.com/office/officeart/2005/8/layout/vList4"/>
    <dgm:cxn modelId="{BCF39924-1960-4D20-B9A4-1DEF81D00DA7}" type="presParOf" srcId="{7C315906-6443-405E-8DA8-0D4D47021A54}" destId="{0FB1059B-B97D-408F-9A64-2E35A2D9E8ED}" srcOrd="2" destOrd="0" presId="urn:microsoft.com/office/officeart/2005/8/layout/vList4"/>
    <dgm:cxn modelId="{2A5AEAEF-9C2C-4583-94C4-B9C294581910}" type="presParOf" srcId="{A159609C-7B7C-424F-972F-1A18C265F099}" destId="{BAD04207-E317-4E60-ABA3-E81A27C8B2C1}" srcOrd="1" destOrd="0" presId="urn:microsoft.com/office/officeart/2005/8/layout/vList4"/>
    <dgm:cxn modelId="{8AC5C5A5-DE29-4676-9DC7-7D0911209B77}" type="presParOf" srcId="{A159609C-7B7C-424F-972F-1A18C265F099}" destId="{C898EAFE-BCE4-4ABA-A9B3-73D28C1C3E04}" srcOrd="2" destOrd="0" presId="urn:microsoft.com/office/officeart/2005/8/layout/vList4"/>
    <dgm:cxn modelId="{AD61663B-D0E6-45CA-AB9D-4A401A890779}" type="presParOf" srcId="{C898EAFE-BCE4-4ABA-A9B3-73D28C1C3E04}" destId="{ED6E9A33-CD8C-49A4-99CE-707394E30416}" srcOrd="0" destOrd="0" presId="urn:microsoft.com/office/officeart/2005/8/layout/vList4"/>
    <dgm:cxn modelId="{E1D11CFE-1BDB-4B72-9E02-1E076AEB8CE4}" type="presParOf" srcId="{C898EAFE-BCE4-4ABA-A9B3-73D28C1C3E04}" destId="{2B82BB1E-5AEB-4A03-8532-32D3C5CA814E}" srcOrd="1" destOrd="0" presId="urn:microsoft.com/office/officeart/2005/8/layout/vList4"/>
    <dgm:cxn modelId="{5A95AD7E-37B9-487A-A8B1-922C6AC4775A}" type="presParOf" srcId="{C898EAFE-BCE4-4ABA-A9B3-73D28C1C3E04}" destId="{C2B4499F-4E2A-4119-B10E-6B69D00F3CC6}" srcOrd="2" destOrd="0" presId="urn:microsoft.com/office/officeart/2005/8/layout/vList4"/>
    <dgm:cxn modelId="{A83BFABA-927D-47D4-88D3-44A9E6DA4269}" type="presParOf" srcId="{A159609C-7B7C-424F-972F-1A18C265F099}" destId="{6810A170-B92B-4AF2-9BF4-0828C67E36A6}" srcOrd="3" destOrd="0" presId="urn:microsoft.com/office/officeart/2005/8/layout/vList4"/>
    <dgm:cxn modelId="{D220EAE1-AAC8-433F-8B0B-C2D337EA6717}" type="presParOf" srcId="{A159609C-7B7C-424F-972F-1A18C265F099}" destId="{658C7716-5DEA-4D71-9CB3-423B55604EE2}" srcOrd="4" destOrd="0" presId="urn:microsoft.com/office/officeart/2005/8/layout/vList4"/>
    <dgm:cxn modelId="{8FE735D7-D704-4D39-8965-597F1EC45183}" type="presParOf" srcId="{658C7716-5DEA-4D71-9CB3-423B55604EE2}" destId="{CE9238CA-8F37-443A-A9F0-F629532DF8C9}" srcOrd="0" destOrd="0" presId="urn:microsoft.com/office/officeart/2005/8/layout/vList4"/>
    <dgm:cxn modelId="{7DEC29BD-A40D-4BAD-993E-BF36C6B6FA80}" type="presParOf" srcId="{658C7716-5DEA-4D71-9CB3-423B55604EE2}" destId="{E160F7DC-EFF6-44A7-B21B-D513A7431BE1}" srcOrd="1" destOrd="0" presId="urn:microsoft.com/office/officeart/2005/8/layout/vList4"/>
    <dgm:cxn modelId="{B0D17E08-FCE2-474E-83F2-25591DB250AF}" type="presParOf" srcId="{658C7716-5DEA-4D71-9CB3-423B55604EE2}" destId="{52D663AE-9765-4E65-86F5-B4667351326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35676-6465-47F4-A3E3-C981F255BAB6}">
      <dsp:nvSpPr>
        <dsp:cNvPr id="0" name=""/>
        <dsp:cNvSpPr/>
      </dsp:nvSpPr>
      <dsp:spPr>
        <a:xfrm>
          <a:off x="0" y="367680"/>
          <a:ext cx="11292840" cy="959962"/>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76450" tIns="479044" rIns="876450"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solidFill>
                <a:srgbClr val="0432FF"/>
              </a:solidFill>
              <a:latin typeface="Arial" panose="020B0604020202020204" pitchFamily="34" charset="0"/>
              <a:cs typeface="Arial" panose="020B0604020202020204" pitchFamily="34" charset="0"/>
            </a:rPr>
            <a:t>Theo </a:t>
          </a:r>
          <a:r>
            <a:rPr lang="en-US" sz="2300" b="1" kern="1200" dirty="0" err="1">
              <a:solidFill>
                <a:srgbClr val="0432FF"/>
              </a:solidFill>
              <a:latin typeface="Arial" panose="020B0604020202020204" pitchFamily="34" charset="0"/>
              <a:cs typeface="Arial" panose="020B0604020202020204" pitchFamily="34" charset="0"/>
            </a:rPr>
            <a:t>dõi</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sự</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tiến</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bộ</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của</a:t>
          </a:r>
          <a:r>
            <a:rPr lang="en-US" sz="2300" b="1" kern="1200" dirty="0">
              <a:solidFill>
                <a:srgbClr val="0432FF"/>
              </a:solidFill>
              <a:latin typeface="Arial" panose="020B0604020202020204" pitchFamily="34" charset="0"/>
              <a:cs typeface="Arial" panose="020B0604020202020204" pitchFamily="34" charset="0"/>
            </a:rPr>
            <a:t> HS, </a:t>
          </a:r>
          <a:r>
            <a:rPr lang="en-US" sz="2300" b="1" kern="1200" dirty="0" err="1">
              <a:solidFill>
                <a:srgbClr val="0432FF"/>
              </a:solidFill>
              <a:latin typeface="Arial" panose="020B0604020202020204" pitchFamily="34" charset="0"/>
              <a:cs typeface="Arial" panose="020B0604020202020204" pitchFamily="34" charset="0"/>
            </a:rPr>
            <a:t>nâng</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cao</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chất</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lượng</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dạy</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học</a:t>
          </a:r>
          <a:r>
            <a:rPr lang="en-US" sz="2300" b="1" kern="1200" dirty="0">
              <a:solidFill>
                <a:srgbClr val="0432FF"/>
              </a:solidFill>
              <a:latin typeface="Arial" panose="020B0604020202020204" pitchFamily="34" charset="0"/>
              <a:cs typeface="Arial" panose="020B0604020202020204" pitchFamily="34" charset="0"/>
            </a:rPr>
            <a:t>.</a:t>
          </a:r>
        </a:p>
      </dsp:txBody>
      <dsp:txXfrm>
        <a:off x="0" y="367680"/>
        <a:ext cx="11292840" cy="959962"/>
      </dsp:txXfrm>
    </dsp:sp>
    <dsp:sp modelId="{276C3BC5-829A-4CF0-8FEA-F896F1684E79}">
      <dsp:nvSpPr>
        <dsp:cNvPr id="0" name=""/>
        <dsp:cNvSpPr/>
      </dsp:nvSpPr>
      <dsp:spPr>
        <a:xfrm>
          <a:off x="564642" y="28200"/>
          <a:ext cx="7904988" cy="678960"/>
        </a:xfrm>
        <a:prstGeom prst="roundRect">
          <a:avLst/>
        </a:prstGeom>
        <a:gradFill rotWithShape="0">
          <a:gsLst>
            <a:gs pos="0">
              <a:schemeClr val="accent5">
                <a:hueOff val="0"/>
                <a:satOff val="0"/>
                <a:lumOff val="0"/>
                <a:alphaOff val="0"/>
                <a:tint val="97000"/>
                <a:satMod val="100000"/>
                <a:lumMod val="102000"/>
              </a:schemeClr>
            </a:gs>
            <a:gs pos="50000">
              <a:schemeClr val="accent5">
                <a:hueOff val="0"/>
                <a:satOff val="0"/>
                <a:lumOff val="0"/>
                <a:alphaOff val="0"/>
                <a:shade val="100000"/>
                <a:satMod val="103000"/>
                <a:lumMod val="100000"/>
              </a:schemeClr>
            </a:gs>
            <a:gs pos="100000">
              <a:schemeClr val="accent5">
                <a:hueOff val="0"/>
                <a:satOff val="0"/>
                <a:lumOff val="0"/>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98790" tIns="0" rIns="298790" bIns="0" numCol="1" spcCol="1270" anchor="ctr" anchorCtr="0">
          <a:noAutofit/>
        </a:bodyPr>
        <a:lstStyle/>
        <a:p>
          <a:pPr lvl="0" algn="l" defTabSz="1244600">
            <a:lnSpc>
              <a:spcPct val="90000"/>
            </a:lnSpc>
            <a:spcBef>
              <a:spcPct val="0"/>
            </a:spcBef>
            <a:spcAft>
              <a:spcPct val="35000"/>
            </a:spcAft>
          </a:pPr>
          <a:r>
            <a:rPr lang="en-US" sz="2800" b="1" kern="1200" dirty="0" err="1">
              <a:solidFill>
                <a:srgbClr val="7030A0"/>
              </a:solidFill>
              <a:latin typeface="Arial" panose="020B0604020202020204" pitchFamily="34" charset="0"/>
              <a:cs typeface="Arial" panose="020B0604020202020204" pitchFamily="34" charset="0"/>
            </a:rPr>
            <a:t>Đánh</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giá</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vì</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học</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tập</a:t>
          </a:r>
          <a:endParaRPr lang="en-US" sz="2800" b="1" kern="1200" dirty="0">
            <a:solidFill>
              <a:srgbClr val="7030A0"/>
            </a:solidFill>
            <a:latin typeface="Arial" panose="020B0604020202020204" pitchFamily="34" charset="0"/>
            <a:cs typeface="Arial" panose="020B0604020202020204" pitchFamily="34" charset="0"/>
          </a:endParaRPr>
        </a:p>
      </dsp:txBody>
      <dsp:txXfrm>
        <a:off x="597786" y="61344"/>
        <a:ext cx="7838700" cy="612672"/>
      </dsp:txXfrm>
    </dsp:sp>
    <dsp:sp modelId="{D0AC08D5-E932-4910-9F0F-E60FB555E187}">
      <dsp:nvSpPr>
        <dsp:cNvPr id="0" name=""/>
        <dsp:cNvSpPr/>
      </dsp:nvSpPr>
      <dsp:spPr>
        <a:xfrm>
          <a:off x="0" y="1791323"/>
          <a:ext cx="11292840" cy="959962"/>
        </a:xfrm>
        <a:prstGeom prst="rect">
          <a:avLst/>
        </a:prstGeom>
        <a:solidFill>
          <a:schemeClr val="lt1">
            <a:alpha val="90000"/>
            <a:hueOff val="0"/>
            <a:satOff val="0"/>
            <a:lumOff val="0"/>
            <a:alphaOff val="0"/>
          </a:schemeClr>
        </a:solidFill>
        <a:ln w="6350" cap="flat" cmpd="sng" algn="ctr">
          <a:solidFill>
            <a:schemeClr val="accent5">
              <a:hueOff val="-941356"/>
              <a:satOff val="-12503"/>
              <a:lumOff val="196"/>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76450" tIns="479044" rIns="876450"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a:solidFill>
                <a:srgbClr val="0432FF"/>
              </a:solidFill>
              <a:latin typeface="Arial" panose="020B0604020202020204" pitchFamily="34" charset="0"/>
              <a:cs typeface="Arial" panose="020B0604020202020204" pitchFamily="34" charset="0"/>
            </a:rPr>
            <a:t>HS </a:t>
          </a:r>
          <a:r>
            <a:rPr lang="en-US" sz="2300" b="1" kern="1200" dirty="0" err="1">
              <a:solidFill>
                <a:srgbClr val="0432FF"/>
              </a:solidFill>
              <a:latin typeface="Arial" panose="020B0604020202020204" pitchFamily="34" charset="0"/>
              <a:cs typeface="Arial" panose="020B0604020202020204" pitchFamily="34" charset="0"/>
            </a:rPr>
            <a:t>tự</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giám</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sát</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tự</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đánh</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giá</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để</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rút</a:t>
          </a:r>
          <a:r>
            <a:rPr lang="en-US" sz="2300" b="1" kern="1200" dirty="0">
              <a:solidFill>
                <a:srgbClr val="0432FF"/>
              </a:solidFill>
              <a:latin typeface="Arial" panose="020B0604020202020204" pitchFamily="34" charset="0"/>
              <a:cs typeface="Arial" panose="020B0604020202020204" pitchFamily="34" charset="0"/>
            </a:rPr>
            <a:t> ra </a:t>
          </a:r>
          <a:r>
            <a:rPr lang="en-US" sz="2300" b="1" kern="1200" dirty="0" err="1">
              <a:solidFill>
                <a:srgbClr val="0432FF"/>
              </a:solidFill>
              <a:latin typeface="Arial" panose="020B0604020202020204" pitchFamily="34" charset="0"/>
              <a:cs typeface="Arial" panose="020B0604020202020204" pitchFamily="34" charset="0"/>
            </a:rPr>
            <a:t>bài</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học</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cho</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bản</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thân</a:t>
          </a:r>
          <a:r>
            <a:rPr lang="en-US" sz="2300" b="1" kern="1200" dirty="0">
              <a:solidFill>
                <a:srgbClr val="0432FF"/>
              </a:solidFill>
              <a:latin typeface="Arial" panose="020B0604020202020204" pitchFamily="34" charset="0"/>
              <a:cs typeface="Arial" panose="020B0604020202020204" pitchFamily="34" charset="0"/>
            </a:rPr>
            <a:t>.</a:t>
          </a:r>
        </a:p>
      </dsp:txBody>
      <dsp:txXfrm>
        <a:off x="0" y="1791323"/>
        <a:ext cx="11292840" cy="959962"/>
      </dsp:txXfrm>
    </dsp:sp>
    <dsp:sp modelId="{3D688F12-F8C4-4F8B-9DF3-D055D473291D}">
      <dsp:nvSpPr>
        <dsp:cNvPr id="0" name=""/>
        <dsp:cNvSpPr/>
      </dsp:nvSpPr>
      <dsp:spPr>
        <a:xfrm>
          <a:off x="564642" y="1451843"/>
          <a:ext cx="7904988" cy="678960"/>
        </a:xfrm>
        <a:prstGeom prst="roundRect">
          <a:avLst/>
        </a:prstGeom>
        <a:solidFill>
          <a:srgbClr val="00FDFF">
            <a:alpha val="55000"/>
          </a:srgb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98790" tIns="0" rIns="298790" bIns="0" numCol="1" spcCol="1270" anchor="ctr" anchorCtr="0">
          <a:noAutofit/>
        </a:bodyPr>
        <a:lstStyle/>
        <a:p>
          <a:pPr lvl="0" algn="l" defTabSz="1244600">
            <a:lnSpc>
              <a:spcPct val="90000"/>
            </a:lnSpc>
            <a:spcBef>
              <a:spcPct val="0"/>
            </a:spcBef>
            <a:spcAft>
              <a:spcPct val="35000"/>
            </a:spcAft>
          </a:pPr>
          <a:r>
            <a:rPr lang="en-US" sz="2800" b="1" kern="1200" dirty="0" err="1">
              <a:solidFill>
                <a:srgbClr val="7030A0"/>
              </a:solidFill>
              <a:latin typeface="Arial" panose="020B0604020202020204" pitchFamily="34" charset="0"/>
              <a:cs typeface="Arial" panose="020B0604020202020204" pitchFamily="34" charset="0"/>
            </a:rPr>
            <a:t>Đánh</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giá</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là</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học</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tập</a:t>
          </a:r>
          <a:endParaRPr lang="en-US" sz="2800" b="1" kern="1200" dirty="0">
            <a:solidFill>
              <a:srgbClr val="7030A0"/>
            </a:solidFill>
            <a:latin typeface="Arial" panose="020B0604020202020204" pitchFamily="34" charset="0"/>
            <a:cs typeface="Arial" panose="020B0604020202020204" pitchFamily="34" charset="0"/>
          </a:endParaRPr>
        </a:p>
      </dsp:txBody>
      <dsp:txXfrm>
        <a:off x="597786" y="1484987"/>
        <a:ext cx="7838700" cy="612672"/>
      </dsp:txXfrm>
    </dsp:sp>
    <dsp:sp modelId="{B50BA8C9-89B1-4CBB-813C-DD06E5B6F942}">
      <dsp:nvSpPr>
        <dsp:cNvPr id="0" name=""/>
        <dsp:cNvSpPr/>
      </dsp:nvSpPr>
      <dsp:spPr>
        <a:xfrm>
          <a:off x="0" y="3214965"/>
          <a:ext cx="11292840" cy="1267875"/>
        </a:xfrm>
        <a:prstGeom prst="rect">
          <a:avLst/>
        </a:prstGeom>
        <a:solidFill>
          <a:schemeClr val="lt1">
            <a:alpha val="90000"/>
            <a:hueOff val="0"/>
            <a:satOff val="0"/>
            <a:lumOff val="0"/>
            <a:alphaOff val="0"/>
          </a:schemeClr>
        </a:solidFill>
        <a:ln w="6350" cap="flat" cmpd="sng" algn="ctr">
          <a:solidFill>
            <a:schemeClr val="accent5">
              <a:hueOff val="-1882712"/>
              <a:satOff val="-25007"/>
              <a:lumOff val="393"/>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876450" tIns="479044" rIns="876450" bIns="163576" numCol="1" spcCol="1270" anchor="t" anchorCtr="0">
          <a:noAutofit/>
        </a:bodyPr>
        <a:lstStyle/>
        <a:p>
          <a:pPr marL="228600" lvl="1" indent="-228600" algn="l" defTabSz="1022350">
            <a:lnSpc>
              <a:spcPct val="90000"/>
            </a:lnSpc>
            <a:spcBef>
              <a:spcPct val="0"/>
            </a:spcBef>
            <a:spcAft>
              <a:spcPct val="15000"/>
            </a:spcAft>
            <a:buChar char="••"/>
          </a:pPr>
          <a:r>
            <a:rPr lang="en-US" sz="2300" b="1" kern="1200" dirty="0" err="1">
              <a:solidFill>
                <a:srgbClr val="0432FF"/>
              </a:solidFill>
              <a:latin typeface="Arial" panose="020B0604020202020204" pitchFamily="34" charset="0"/>
              <a:cs typeface="Arial" panose="020B0604020202020204" pitchFamily="34" charset="0"/>
            </a:rPr>
            <a:t>Đánh</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giá</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để</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ghi</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nhận</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những</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gì</a:t>
          </a:r>
          <a:r>
            <a:rPr lang="en-US" sz="2300" b="1" kern="1200" dirty="0">
              <a:solidFill>
                <a:srgbClr val="0432FF"/>
              </a:solidFill>
              <a:latin typeface="Arial" panose="020B0604020202020204" pitchFamily="34" charset="0"/>
              <a:cs typeface="Arial" panose="020B0604020202020204" pitchFamily="34" charset="0"/>
            </a:rPr>
            <a:t> HS </a:t>
          </a:r>
          <a:r>
            <a:rPr lang="en-US" sz="2300" b="1" kern="1200" dirty="0" err="1">
              <a:solidFill>
                <a:srgbClr val="0432FF"/>
              </a:solidFill>
              <a:latin typeface="Arial" panose="020B0604020202020204" pitchFamily="34" charset="0"/>
              <a:cs typeface="Arial" panose="020B0604020202020204" pitchFamily="34" charset="0"/>
            </a:rPr>
            <a:t>đạt</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được</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vào</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cuối</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giai</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đoạn</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học</a:t>
          </a:r>
          <a:r>
            <a:rPr lang="en-US" sz="2300" b="1" kern="1200" dirty="0">
              <a:solidFill>
                <a:srgbClr val="0432FF"/>
              </a:solidFill>
              <a:latin typeface="Arial" panose="020B0604020202020204" pitchFamily="34" charset="0"/>
              <a:cs typeface="Arial" panose="020B0604020202020204" pitchFamily="34" charset="0"/>
            </a:rPr>
            <a:t> </a:t>
          </a:r>
          <a:r>
            <a:rPr lang="en-US" sz="2300" b="1" kern="1200" dirty="0" err="1">
              <a:solidFill>
                <a:srgbClr val="0432FF"/>
              </a:solidFill>
              <a:latin typeface="Arial" panose="020B0604020202020204" pitchFamily="34" charset="0"/>
              <a:cs typeface="Arial" panose="020B0604020202020204" pitchFamily="34" charset="0"/>
            </a:rPr>
            <a:t>tập</a:t>
          </a:r>
          <a:r>
            <a:rPr lang="en-US" sz="2300" b="1" kern="1200" dirty="0">
              <a:solidFill>
                <a:srgbClr val="0432FF"/>
              </a:solidFill>
              <a:latin typeface="Arial" panose="020B0604020202020204" pitchFamily="34" charset="0"/>
              <a:cs typeface="Arial" panose="020B0604020202020204" pitchFamily="34" charset="0"/>
            </a:rPr>
            <a:t>.</a:t>
          </a:r>
        </a:p>
      </dsp:txBody>
      <dsp:txXfrm>
        <a:off x="0" y="3214965"/>
        <a:ext cx="11292840" cy="1267875"/>
      </dsp:txXfrm>
    </dsp:sp>
    <dsp:sp modelId="{C2E1956E-52A9-4788-91D4-0F63B21769DE}">
      <dsp:nvSpPr>
        <dsp:cNvPr id="0" name=""/>
        <dsp:cNvSpPr/>
      </dsp:nvSpPr>
      <dsp:spPr>
        <a:xfrm>
          <a:off x="564642" y="2875485"/>
          <a:ext cx="7904988" cy="678960"/>
        </a:xfrm>
        <a:prstGeom prst="roundRect">
          <a:avLst/>
        </a:prstGeom>
        <a:gradFill rotWithShape="0">
          <a:gsLst>
            <a:gs pos="0">
              <a:schemeClr val="accent5">
                <a:hueOff val="-1882712"/>
                <a:satOff val="-25007"/>
                <a:lumOff val="393"/>
                <a:alphaOff val="0"/>
                <a:tint val="97000"/>
                <a:satMod val="100000"/>
                <a:lumMod val="102000"/>
              </a:schemeClr>
            </a:gs>
            <a:gs pos="50000">
              <a:schemeClr val="accent5">
                <a:hueOff val="-1882712"/>
                <a:satOff val="-25007"/>
                <a:lumOff val="393"/>
                <a:alphaOff val="0"/>
                <a:shade val="100000"/>
                <a:satMod val="103000"/>
                <a:lumMod val="100000"/>
              </a:schemeClr>
            </a:gs>
            <a:gs pos="100000">
              <a:schemeClr val="accent5">
                <a:hueOff val="-1882712"/>
                <a:satOff val="-25007"/>
                <a:lumOff val="393"/>
                <a:alphaOff val="0"/>
                <a:shade val="93000"/>
                <a:satMod val="110000"/>
                <a:lumMod val="99000"/>
              </a:schemeClr>
            </a:gs>
          </a:gsLst>
          <a:lin ang="5400000" scaled="0"/>
        </a:gra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98790" tIns="0" rIns="298790" bIns="0" numCol="1" spcCol="1270" anchor="ctr" anchorCtr="0">
          <a:noAutofit/>
        </a:bodyPr>
        <a:lstStyle/>
        <a:p>
          <a:pPr lvl="0" algn="l" defTabSz="1244600">
            <a:lnSpc>
              <a:spcPct val="90000"/>
            </a:lnSpc>
            <a:spcBef>
              <a:spcPct val="0"/>
            </a:spcBef>
            <a:spcAft>
              <a:spcPct val="35000"/>
            </a:spcAft>
          </a:pPr>
          <a:r>
            <a:rPr lang="en-US" sz="2800" b="1" kern="1200" dirty="0" err="1">
              <a:solidFill>
                <a:srgbClr val="7030A0"/>
              </a:solidFill>
              <a:latin typeface="Arial" panose="020B0604020202020204" pitchFamily="34" charset="0"/>
              <a:cs typeface="Arial" panose="020B0604020202020204" pitchFamily="34" charset="0"/>
            </a:rPr>
            <a:t>Đánh</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giá</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kết</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quả</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học</a:t>
          </a:r>
          <a:r>
            <a:rPr lang="en-US" sz="2800" b="1" kern="1200" dirty="0">
              <a:solidFill>
                <a:srgbClr val="7030A0"/>
              </a:solidFill>
              <a:latin typeface="Arial" panose="020B0604020202020204" pitchFamily="34" charset="0"/>
              <a:cs typeface="Arial" panose="020B0604020202020204" pitchFamily="34" charset="0"/>
            </a:rPr>
            <a:t> </a:t>
          </a:r>
          <a:r>
            <a:rPr lang="en-US" sz="2800" b="1" kern="1200" dirty="0" err="1">
              <a:solidFill>
                <a:srgbClr val="7030A0"/>
              </a:solidFill>
              <a:latin typeface="Arial" panose="020B0604020202020204" pitchFamily="34" charset="0"/>
              <a:cs typeface="Arial" panose="020B0604020202020204" pitchFamily="34" charset="0"/>
            </a:rPr>
            <a:t>tập</a:t>
          </a:r>
          <a:endParaRPr lang="en-US" sz="2800" b="1" kern="1200" dirty="0">
            <a:solidFill>
              <a:srgbClr val="7030A0"/>
            </a:solidFill>
            <a:latin typeface="Arial" panose="020B0604020202020204" pitchFamily="34" charset="0"/>
            <a:cs typeface="Arial" panose="020B0604020202020204" pitchFamily="34" charset="0"/>
          </a:endParaRPr>
        </a:p>
      </dsp:txBody>
      <dsp:txXfrm>
        <a:off x="597786" y="2908629"/>
        <a:ext cx="7838700"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70B3F-8726-4B97-B14B-E55F0D4D8AEE}">
      <dsp:nvSpPr>
        <dsp:cNvPr id="0" name=""/>
        <dsp:cNvSpPr/>
      </dsp:nvSpPr>
      <dsp:spPr>
        <a:xfrm>
          <a:off x="8095" y="2540"/>
          <a:ext cx="11254989" cy="1447369"/>
        </a:xfrm>
        <a:prstGeom prst="roundRect">
          <a:avLst>
            <a:gd name="adj" fmla="val 10000"/>
          </a:avLst>
        </a:prstGeom>
        <a:solidFill>
          <a:srgbClr val="0432FF">
            <a:alpha val="19000"/>
          </a:srgb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solidFill>
                <a:srgbClr val="C00000"/>
              </a:solidFill>
              <a:latin typeface="Arial" panose="020B0604020202020204" pitchFamily="34" charset="0"/>
              <a:cs typeface="Arial" panose="020B0604020202020204" pitchFamily="34" charset="0"/>
            </a:rPr>
            <a:t>KIỂM TRA, </a:t>
          </a:r>
          <a:r>
            <a:rPr lang="en-US" sz="2800" b="1" kern="1200" dirty="0">
              <a:solidFill>
                <a:srgbClr val="C00000"/>
              </a:solidFill>
              <a:latin typeface="Arial" panose="020B0604020202020204" pitchFamily="34" charset="0"/>
              <a:cs typeface="Arial" panose="020B0604020202020204" pitchFamily="34" charset="0"/>
            </a:rPr>
            <a:t>ĐÁNH GIÁ </a:t>
          </a:r>
          <a:br>
            <a:rPr lang="en-US" sz="2800" b="1" kern="1200" dirty="0">
              <a:solidFill>
                <a:srgbClr val="C00000"/>
              </a:solidFill>
              <a:latin typeface="Arial" panose="020B0604020202020204" pitchFamily="34" charset="0"/>
              <a:cs typeface="Arial" panose="020B0604020202020204" pitchFamily="34" charset="0"/>
            </a:rPr>
          </a:br>
          <a:r>
            <a:rPr lang="en-US" sz="2800" b="1" kern="1200" dirty="0">
              <a:solidFill>
                <a:srgbClr val="C00000"/>
              </a:solidFill>
              <a:latin typeface="Arial" panose="020B0604020202020204" pitchFamily="34" charset="0"/>
              <a:cs typeface="Arial" panose="020B0604020202020204" pitchFamily="34" charset="0"/>
            </a:rPr>
            <a:t>TRONG MÔN GIÁO DỤC CÔNG DÂN </a:t>
          </a:r>
          <a:r>
            <a:rPr lang="en-US" sz="2800" b="1" kern="1200" dirty="0" smtClean="0">
              <a:solidFill>
                <a:srgbClr val="C00000"/>
              </a:solidFill>
              <a:latin typeface="Arial" panose="020B0604020202020204" pitchFamily="34" charset="0"/>
              <a:cs typeface="Arial" panose="020B0604020202020204" pitchFamily="34" charset="0"/>
            </a:rPr>
            <a:t>LỚP 6</a:t>
          </a:r>
          <a:endParaRPr lang="en-US" sz="2800" b="1" kern="1200" dirty="0">
            <a:solidFill>
              <a:srgbClr val="C00000"/>
            </a:solidFill>
            <a:latin typeface="Arial" panose="020B0604020202020204" pitchFamily="34" charset="0"/>
            <a:cs typeface="Arial" panose="020B0604020202020204" pitchFamily="34" charset="0"/>
          </a:endParaRPr>
        </a:p>
      </dsp:txBody>
      <dsp:txXfrm>
        <a:off x="50487" y="44932"/>
        <a:ext cx="11170205" cy="1362585"/>
      </dsp:txXfrm>
    </dsp:sp>
    <dsp:sp modelId="{E574824F-6C16-46AF-8D4D-29FFBBAC3575}">
      <dsp:nvSpPr>
        <dsp:cNvPr id="0" name=""/>
        <dsp:cNvSpPr/>
      </dsp:nvSpPr>
      <dsp:spPr>
        <a:xfrm>
          <a:off x="4047" y="1596352"/>
          <a:ext cx="3552711" cy="1447369"/>
        </a:xfrm>
        <a:prstGeom prst="roundRect">
          <a:avLst>
            <a:gd name="adj" fmla="val 10000"/>
          </a:avLst>
        </a:prstGeom>
        <a:solidFill>
          <a:schemeClr val="accent3">
            <a:lumMod val="20000"/>
            <a:lumOff val="80000"/>
            <a:alpha val="53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rgbClr val="FF2F92"/>
              </a:solidFill>
              <a:latin typeface="Arial" panose="020B0604020202020204" pitchFamily="34" charset="0"/>
              <a:cs typeface="Arial" panose="020B0604020202020204" pitchFamily="34" charset="0"/>
            </a:rPr>
            <a:t>KTĐG</a:t>
          </a:r>
          <a:br>
            <a:rPr lang="en-US" sz="2800" b="1" kern="1200" dirty="0">
              <a:solidFill>
                <a:srgbClr val="FF2F92"/>
              </a:solidFill>
              <a:latin typeface="Arial" panose="020B0604020202020204" pitchFamily="34" charset="0"/>
              <a:cs typeface="Arial" panose="020B0604020202020204" pitchFamily="34" charset="0"/>
            </a:rPr>
          </a:br>
          <a:r>
            <a:rPr lang="en-US" sz="2800" b="1" kern="1200" dirty="0" err="1">
              <a:solidFill>
                <a:srgbClr val="FF2F92"/>
              </a:solidFill>
              <a:latin typeface="Arial" panose="020B0604020202020204" pitchFamily="34" charset="0"/>
              <a:cs typeface="Arial" panose="020B0604020202020204" pitchFamily="34" charset="0"/>
            </a:rPr>
            <a:t>thường</a:t>
          </a:r>
          <a:r>
            <a:rPr lang="en-US" sz="2800" b="1" kern="1200" dirty="0">
              <a:solidFill>
                <a:srgbClr val="FF2F92"/>
              </a:solidFill>
              <a:latin typeface="Arial" panose="020B0604020202020204" pitchFamily="34" charset="0"/>
              <a:cs typeface="Arial" panose="020B0604020202020204" pitchFamily="34" charset="0"/>
            </a:rPr>
            <a:t> </a:t>
          </a:r>
          <a:r>
            <a:rPr lang="en-US" sz="2800" b="1" kern="1200" dirty="0" err="1">
              <a:solidFill>
                <a:srgbClr val="FF2F92"/>
              </a:solidFill>
              <a:latin typeface="Arial" panose="020B0604020202020204" pitchFamily="34" charset="0"/>
              <a:cs typeface="Arial" panose="020B0604020202020204" pitchFamily="34" charset="0"/>
            </a:rPr>
            <a:t>xuyên</a:t>
          </a:r>
          <a:endParaRPr lang="en-US" sz="2800" b="1" kern="1200" dirty="0">
            <a:solidFill>
              <a:srgbClr val="FF2F92"/>
            </a:solidFill>
            <a:latin typeface="Arial" panose="020B0604020202020204" pitchFamily="34" charset="0"/>
            <a:cs typeface="Arial" panose="020B0604020202020204" pitchFamily="34" charset="0"/>
          </a:endParaRPr>
        </a:p>
      </dsp:txBody>
      <dsp:txXfrm>
        <a:off x="46439" y="1638744"/>
        <a:ext cx="3467927" cy="1362585"/>
      </dsp:txXfrm>
    </dsp:sp>
    <dsp:sp modelId="{39F20CD3-C040-4ED1-ABA8-0EFA07CF5DA2}">
      <dsp:nvSpPr>
        <dsp:cNvPr id="0" name=""/>
        <dsp:cNvSpPr/>
      </dsp:nvSpPr>
      <dsp:spPr>
        <a:xfrm>
          <a:off x="4047" y="3190163"/>
          <a:ext cx="3552711" cy="1447369"/>
        </a:xfrm>
        <a:prstGeom prst="roundRect">
          <a:avLst>
            <a:gd name="adj" fmla="val 10000"/>
          </a:avLst>
        </a:prstGeom>
        <a:solidFill>
          <a:schemeClr val="bg2">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a:solidFill>
                <a:srgbClr val="0432FF"/>
              </a:solidFill>
              <a:latin typeface="Arial" panose="020B0604020202020204" pitchFamily="34" charset="0"/>
              <a:cs typeface="Arial" panose="020B0604020202020204" pitchFamily="34" charset="0"/>
            </a:rPr>
            <a:t>Hệ</a:t>
          </a:r>
          <a:r>
            <a:rPr lang="en-US" sz="2800" b="1" kern="1200" dirty="0">
              <a:solidFill>
                <a:srgbClr val="0432FF"/>
              </a:solidFill>
              <a:latin typeface="Arial" panose="020B0604020202020204" pitchFamily="34" charset="0"/>
              <a:cs typeface="Arial" panose="020B0604020202020204" pitchFamily="34" charset="0"/>
            </a:rPr>
            <a:t> số1</a:t>
          </a:r>
        </a:p>
      </dsp:txBody>
      <dsp:txXfrm>
        <a:off x="46439" y="3232555"/>
        <a:ext cx="3467927" cy="1362585"/>
      </dsp:txXfrm>
    </dsp:sp>
    <dsp:sp modelId="{4139850C-4F95-4278-A0C4-B4A8EEC9F5E5}">
      <dsp:nvSpPr>
        <dsp:cNvPr id="0" name=""/>
        <dsp:cNvSpPr/>
      </dsp:nvSpPr>
      <dsp:spPr>
        <a:xfrm>
          <a:off x="4047" y="4783974"/>
          <a:ext cx="3552711" cy="1447369"/>
        </a:xfrm>
        <a:prstGeom prst="roundRect">
          <a:avLst>
            <a:gd name="adj" fmla="val 10000"/>
          </a:avLst>
        </a:prstGeom>
        <a:solidFill>
          <a:srgbClr val="009900"/>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2 </a:t>
          </a:r>
          <a:r>
            <a:rPr lang="en-US" sz="2800" b="1" kern="1200" dirty="0" err="1">
              <a:latin typeface="Arial" panose="020B0604020202020204" pitchFamily="34" charset="0"/>
              <a:cs typeface="Arial" panose="020B0604020202020204" pitchFamily="34" charset="0"/>
            </a:rPr>
            <a:t>cột</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điểm</a:t>
          </a:r>
          <a:endParaRPr lang="en-US" sz="2800" b="1" kern="1200" dirty="0">
            <a:latin typeface="Arial" panose="020B0604020202020204" pitchFamily="34" charset="0"/>
            <a:cs typeface="Arial" panose="020B0604020202020204" pitchFamily="34" charset="0"/>
          </a:endParaRPr>
        </a:p>
      </dsp:txBody>
      <dsp:txXfrm>
        <a:off x="46439" y="4826366"/>
        <a:ext cx="3467927" cy="1362585"/>
      </dsp:txXfrm>
    </dsp:sp>
    <dsp:sp modelId="{D7B99502-10C2-4654-AF78-0A3219D5691C}">
      <dsp:nvSpPr>
        <dsp:cNvPr id="0" name=""/>
        <dsp:cNvSpPr/>
      </dsp:nvSpPr>
      <dsp:spPr>
        <a:xfrm>
          <a:off x="3855186" y="1596352"/>
          <a:ext cx="3552711" cy="1447369"/>
        </a:xfrm>
        <a:prstGeom prst="roundRect">
          <a:avLst>
            <a:gd name="adj" fmla="val 10000"/>
          </a:avLst>
        </a:prstGeom>
        <a:solidFill>
          <a:srgbClr val="0432FF">
            <a:alpha val="59000"/>
          </a:srgb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KTĐG</a:t>
          </a:r>
          <a:br>
            <a:rPr lang="en-US" sz="2800" b="1" kern="1200" dirty="0">
              <a:latin typeface="Arial" panose="020B0604020202020204" pitchFamily="34" charset="0"/>
              <a:cs typeface="Arial" panose="020B0604020202020204" pitchFamily="34" charset="0"/>
            </a:rPr>
          </a:br>
          <a:r>
            <a:rPr lang="en-US" sz="2800" b="1" kern="1200" dirty="0" err="1">
              <a:latin typeface="Arial" panose="020B0604020202020204" pitchFamily="34" charset="0"/>
              <a:cs typeface="Arial" panose="020B0604020202020204" pitchFamily="34" charset="0"/>
            </a:rPr>
            <a:t>giữa</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kì</a:t>
          </a:r>
          <a:endParaRPr lang="en-US" sz="2800" b="1" kern="1200" dirty="0">
            <a:latin typeface="Arial" panose="020B0604020202020204" pitchFamily="34" charset="0"/>
            <a:cs typeface="Arial" panose="020B0604020202020204" pitchFamily="34" charset="0"/>
          </a:endParaRPr>
        </a:p>
      </dsp:txBody>
      <dsp:txXfrm>
        <a:off x="3897578" y="1638744"/>
        <a:ext cx="3467927" cy="1362585"/>
      </dsp:txXfrm>
    </dsp:sp>
    <dsp:sp modelId="{6234FF0C-F051-4711-B9EF-1D6A8ADF0A00}">
      <dsp:nvSpPr>
        <dsp:cNvPr id="0" name=""/>
        <dsp:cNvSpPr/>
      </dsp:nvSpPr>
      <dsp:spPr>
        <a:xfrm>
          <a:off x="3855186" y="3190163"/>
          <a:ext cx="3552711" cy="1447369"/>
        </a:xfrm>
        <a:prstGeom prst="roundRect">
          <a:avLst>
            <a:gd name="adj" fmla="val 10000"/>
          </a:avLst>
        </a:prstGeom>
        <a:solidFill>
          <a:schemeClr val="bg2">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a:solidFill>
                <a:srgbClr val="FF2F92"/>
              </a:solidFill>
              <a:latin typeface="Arial" panose="020B0604020202020204" pitchFamily="34" charset="0"/>
              <a:cs typeface="Arial" panose="020B0604020202020204" pitchFamily="34" charset="0"/>
            </a:rPr>
            <a:t>Hệ</a:t>
          </a:r>
          <a:r>
            <a:rPr lang="en-US" sz="2800" b="1" kern="1200" dirty="0">
              <a:solidFill>
                <a:srgbClr val="FF2F92"/>
              </a:solidFill>
              <a:latin typeface="Arial" panose="020B0604020202020204" pitchFamily="34" charset="0"/>
              <a:cs typeface="Arial" panose="020B0604020202020204" pitchFamily="34" charset="0"/>
            </a:rPr>
            <a:t> </a:t>
          </a:r>
          <a:r>
            <a:rPr lang="en-US" sz="2800" b="1" kern="1200" dirty="0" err="1">
              <a:solidFill>
                <a:srgbClr val="FF2F92"/>
              </a:solidFill>
              <a:latin typeface="Arial" panose="020B0604020202020204" pitchFamily="34" charset="0"/>
              <a:cs typeface="Arial" panose="020B0604020202020204" pitchFamily="34" charset="0"/>
            </a:rPr>
            <a:t>số</a:t>
          </a:r>
          <a:r>
            <a:rPr lang="en-US" sz="2800" b="1" kern="1200" dirty="0">
              <a:solidFill>
                <a:srgbClr val="FF2F92"/>
              </a:solidFill>
              <a:latin typeface="Arial" panose="020B0604020202020204" pitchFamily="34" charset="0"/>
              <a:cs typeface="Arial" panose="020B0604020202020204" pitchFamily="34" charset="0"/>
            </a:rPr>
            <a:t> 2</a:t>
          </a:r>
        </a:p>
      </dsp:txBody>
      <dsp:txXfrm>
        <a:off x="3897578" y="3232555"/>
        <a:ext cx="3467927" cy="1362585"/>
      </dsp:txXfrm>
    </dsp:sp>
    <dsp:sp modelId="{326A8167-F8BC-4540-8EA4-35E8CE462BE3}">
      <dsp:nvSpPr>
        <dsp:cNvPr id="0" name=""/>
        <dsp:cNvSpPr/>
      </dsp:nvSpPr>
      <dsp:spPr>
        <a:xfrm>
          <a:off x="3855186" y="4783974"/>
          <a:ext cx="3552711" cy="1447369"/>
        </a:xfrm>
        <a:prstGeom prst="roundRect">
          <a:avLst>
            <a:gd name="adj" fmla="val 10000"/>
          </a:avLst>
        </a:prstGeom>
        <a:solidFill>
          <a:srgbClr val="009900"/>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1 </a:t>
          </a:r>
          <a:r>
            <a:rPr lang="en-US" sz="2800" b="1" kern="1200" dirty="0" err="1">
              <a:latin typeface="Arial" panose="020B0604020202020204" pitchFamily="34" charset="0"/>
              <a:cs typeface="Arial" panose="020B0604020202020204" pitchFamily="34" charset="0"/>
            </a:rPr>
            <a:t>cột</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điểm</a:t>
          </a:r>
          <a:endParaRPr lang="en-US" sz="2800" b="1" kern="1200" dirty="0">
            <a:latin typeface="Arial" panose="020B0604020202020204" pitchFamily="34" charset="0"/>
            <a:cs typeface="Arial" panose="020B0604020202020204" pitchFamily="34" charset="0"/>
          </a:endParaRPr>
        </a:p>
      </dsp:txBody>
      <dsp:txXfrm>
        <a:off x="3897578" y="4826366"/>
        <a:ext cx="3467927" cy="1362585"/>
      </dsp:txXfrm>
    </dsp:sp>
    <dsp:sp modelId="{70655AE7-6F9C-4273-80A3-DDE8F6B38043}">
      <dsp:nvSpPr>
        <dsp:cNvPr id="0" name=""/>
        <dsp:cNvSpPr/>
      </dsp:nvSpPr>
      <dsp:spPr>
        <a:xfrm>
          <a:off x="7706325" y="1596352"/>
          <a:ext cx="3552711" cy="1447369"/>
        </a:xfrm>
        <a:prstGeom prst="roundRect">
          <a:avLst>
            <a:gd name="adj" fmla="val 10000"/>
          </a:avLst>
        </a:prstGeom>
        <a:solidFill>
          <a:schemeClr val="accent1">
            <a:lumMod val="40000"/>
            <a:lumOff val="6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solidFill>
                <a:srgbClr val="FF9300"/>
              </a:solidFill>
              <a:latin typeface="Arial" panose="020B0604020202020204" pitchFamily="34" charset="0"/>
              <a:cs typeface="Arial" panose="020B0604020202020204" pitchFamily="34" charset="0"/>
            </a:rPr>
            <a:t>KTĐG</a:t>
          </a:r>
          <a:br>
            <a:rPr lang="en-US" sz="2800" b="1" kern="1200" dirty="0">
              <a:solidFill>
                <a:srgbClr val="FF9300"/>
              </a:solidFill>
              <a:latin typeface="Arial" panose="020B0604020202020204" pitchFamily="34" charset="0"/>
              <a:cs typeface="Arial" panose="020B0604020202020204" pitchFamily="34" charset="0"/>
            </a:rPr>
          </a:br>
          <a:r>
            <a:rPr lang="en-US" sz="2800" b="1" kern="1200" dirty="0" err="1">
              <a:solidFill>
                <a:srgbClr val="FF9300"/>
              </a:solidFill>
              <a:latin typeface="Arial" panose="020B0604020202020204" pitchFamily="34" charset="0"/>
              <a:cs typeface="Arial" panose="020B0604020202020204" pitchFamily="34" charset="0"/>
            </a:rPr>
            <a:t>cuối</a:t>
          </a:r>
          <a:r>
            <a:rPr lang="en-US" sz="2800" b="1" kern="1200" dirty="0">
              <a:solidFill>
                <a:srgbClr val="FF9300"/>
              </a:solidFill>
              <a:latin typeface="Arial" panose="020B0604020202020204" pitchFamily="34" charset="0"/>
              <a:cs typeface="Arial" panose="020B0604020202020204" pitchFamily="34" charset="0"/>
            </a:rPr>
            <a:t> </a:t>
          </a:r>
          <a:r>
            <a:rPr lang="en-US" sz="2800" b="1" kern="1200" dirty="0" err="1">
              <a:solidFill>
                <a:srgbClr val="FF9300"/>
              </a:solidFill>
              <a:latin typeface="Arial" panose="020B0604020202020204" pitchFamily="34" charset="0"/>
              <a:cs typeface="Arial" panose="020B0604020202020204" pitchFamily="34" charset="0"/>
            </a:rPr>
            <a:t>kì</a:t>
          </a:r>
          <a:endParaRPr lang="en-US" sz="2800" b="1" kern="1200" dirty="0">
            <a:solidFill>
              <a:srgbClr val="FF9300"/>
            </a:solidFill>
            <a:latin typeface="Arial" panose="020B0604020202020204" pitchFamily="34" charset="0"/>
            <a:cs typeface="Arial" panose="020B0604020202020204" pitchFamily="34" charset="0"/>
          </a:endParaRPr>
        </a:p>
      </dsp:txBody>
      <dsp:txXfrm>
        <a:off x="7748717" y="1638744"/>
        <a:ext cx="3467927" cy="1362585"/>
      </dsp:txXfrm>
    </dsp:sp>
    <dsp:sp modelId="{892CFF9B-5BE2-4482-AE4B-E467B79A33F2}">
      <dsp:nvSpPr>
        <dsp:cNvPr id="0" name=""/>
        <dsp:cNvSpPr/>
      </dsp:nvSpPr>
      <dsp:spPr>
        <a:xfrm>
          <a:off x="7706325" y="3190163"/>
          <a:ext cx="3552711" cy="1447369"/>
        </a:xfrm>
        <a:prstGeom prst="roundRect">
          <a:avLst>
            <a:gd name="adj" fmla="val 10000"/>
          </a:avLst>
        </a:prstGeom>
        <a:solidFill>
          <a:schemeClr val="bg2">
            <a:lumMod val="90000"/>
          </a:schemeClr>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err="1">
              <a:solidFill>
                <a:srgbClr val="C00000"/>
              </a:solidFill>
              <a:latin typeface="Arial" panose="020B0604020202020204" pitchFamily="34" charset="0"/>
              <a:cs typeface="Arial" panose="020B0604020202020204" pitchFamily="34" charset="0"/>
            </a:rPr>
            <a:t>Hệ</a:t>
          </a:r>
          <a:r>
            <a:rPr lang="en-US" sz="2800" b="1" kern="1200" dirty="0">
              <a:solidFill>
                <a:srgbClr val="C00000"/>
              </a:solidFill>
              <a:latin typeface="Arial" panose="020B0604020202020204" pitchFamily="34" charset="0"/>
              <a:cs typeface="Arial" panose="020B0604020202020204" pitchFamily="34" charset="0"/>
            </a:rPr>
            <a:t> </a:t>
          </a:r>
          <a:r>
            <a:rPr lang="en-US" sz="2800" b="1" kern="1200" dirty="0" err="1">
              <a:solidFill>
                <a:srgbClr val="C00000"/>
              </a:solidFill>
              <a:latin typeface="Arial" panose="020B0604020202020204" pitchFamily="34" charset="0"/>
              <a:cs typeface="Arial" panose="020B0604020202020204" pitchFamily="34" charset="0"/>
            </a:rPr>
            <a:t>số</a:t>
          </a:r>
          <a:r>
            <a:rPr lang="en-US" sz="2800" b="1" kern="1200" dirty="0">
              <a:solidFill>
                <a:srgbClr val="C00000"/>
              </a:solidFill>
              <a:latin typeface="Arial" panose="020B0604020202020204" pitchFamily="34" charset="0"/>
              <a:cs typeface="Arial" panose="020B0604020202020204" pitchFamily="34" charset="0"/>
            </a:rPr>
            <a:t> 3</a:t>
          </a:r>
        </a:p>
      </dsp:txBody>
      <dsp:txXfrm>
        <a:off x="7748717" y="3232555"/>
        <a:ext cx="3467927" cy="1362585"/>
      </dsp:txXfrm>
    </dsp:sp>
    <dsp:sp modelId="{ECF19B23-EFB6-4DA0-86A2-E0E86449066C}">
      <dsp:nvSpPr>
        <dsp:cNvPr id="0" name=""/>
        <dsp:cNvSpPr/>
      </dsp:nvSpPr>
      <dsp:spPr>
        <a:xfrm>
          <a:off x="7706325" y="4783974"/>
          <a:ext cx="3552711" cy="1447369"/>
        </a:xfrm>
        <a:prstGeom prst="roundRect">
          <a:avLst>
            <a:gd name="adj" fmla="val 10000"/>
          </a:avLst>
        </a:prstGeom>
        <a:solidFill>
          <a:srgbClr val="009900"/>
        </a:solidFill>
        <a:ln>
          <a:noFill/>
        </a:ln>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a:latin typeface="Arial" panose="020B0604020202020204" pitchFamily="34" charset="0"/>
              <a:cs typeface="Arial" panose="020B0604020202020204" pitchFamily="34" charset="0"/>
            </a:rPr>
            <a:t>1 </a:t>
          </a:r>
          <a:r>
            <a:rPr lang="en-US" sz="2800" b="1" kern="1200" dirty="0" err="1">
              <a:latin typeface="Arial" panose="020B0604020202020204" pitchFamily="34" charset="0"/>
              <a:cs typeface="Arial" panose="020B0604020202020204" pitchFamily="34" charset="0"/>
            </a:rPr>
            <a:t>cột</a:t>
          </a:r>
          <a:r>
            <a:rPr lang="en-US" sz="2800" b="1" kern="1200" dirty="0">
              <a:latin typeface="Arial" panose="020B0604020202020204" pitchFamily="34" charset="0"/>
              <a:cs typeface="Arial" panose="020B0604020202020204" pitchFamily="34" charset="0"/>
            </a:rPr>
            <a:t> </a:t>
          </a:r>
          <a:r>
            <a:rPr lang="en-US" sz="2800" b="1" kern="1200" dirty="0" err="1">
              <a:latin typeface="Arial" panose="020B0604020202020204" pitchFamily="34" charset="0"/>
              <a:cs typeface="Arial" panose="020B0604020202020204" pitchFamily="34" charset="0"/>
            </a:rPr>
            <a:t>điểm</a:t>
          </a:r>
          <a:endParaRPr lang="en-US" sz="2800" b="1" kern="1200" dirty="0">
            <a:latin typeface="Arial" panose="020B0604020202020204" pitchFamily="34" charset="0"/>
            <a:cs typeface="Arial" panose="020B0604020202020204" pitchFamily="34" charset="0"/>
          </a:endParaRPr>
        </a:p>
      </dsp:txBody>
      <dsp:txXfrm>
        <a:off x="7748717" y="4826366"/>
        <a:ext cx="3467927" cy="13625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AFAE5-D879-4C31-8AD1-97A445077F31}">
      <dsp:nvSpPr>
        <dsp:cNvPr id="0" name=""/>
        <dsp:cNvSpPr/>
      </dsp:nvSpPr>
      <dsp:spPr>
        <a:xfrm>
          <a:off x="5251450" y="395311"/>
          <a:ext cx="5364480" cy="5364480"/>
        </a:xfrm>
        <a:prstGeom prst="pie">
          <a:avLst>
            <a:gd name="adj1" fmla="val 16200000"/>
            <a:gd name="adj2" fmla="val 2052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t>GV đánh giá</a:t>
          </a:r>
        </a:p>
      </dsp:txBody>
      <dsp:txXfrm>
        <a:off x="8049921" y="1297054"/>
        <a:ext cx="1724297" cy="1149531"/>
      </dsp:txXfrm>
    </dsp:sp>
    <dsp:sp modelId="{6D29EA77-AE67-45AE-AEDF-B6D2FDF21160}">
      <dsp:nvSpPr>
        <dsp:cNvPr id="0" name=""/>
        <dsp:cNvSpPr/>
      </dsp:nvSpPr>
      <dsp:spPr>
        <a:xfrm>
          <a:off x="5297431" y="538363"/>
          <a:ext cx="5364480" cy="5364480"/>
        </a:xfrm>
        <a:prstGeom prst="pie">
          <a:avLst>
            <a:gd name="adj1" fmla="val 20520000"/>
            <a:gd name="adj2" fmla="val 324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t>HS tự đánh giá</a:t>
          </a:r>
        </a:p>
      </dsp:txBody>
      <dsp:txXfrm>
        <a:off x="8752412" y="2989420"/>
        <a:ext cx="1596571" cy="1277257"/>
      </dsp:txXfrm>
    </dsp:sp>
    <dsp:sp modelId="{522590BE-6A08-4C13-A075-F4DFE113A785}">
      <dsp:nvSpPr>
        <dsp:cNvPr id="0" name=""/>
        <dsp:cNvSpPr/>
      </dsp:nvSpPr>
      <dsp:spPr>
        <a:xfrm>
          <a:off x="5176092" y="626494"/>
          <a:ext cx="5364480" cy="5364480"/>
        </a:xfrm>
        <a:prstGeom prst="pie">
          <a:avLst>
            <a:gd name="adj1" fmla="val 3240000"/>
            <a:gd name="adj2" fmla="val 756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t>HS đánh giá chéo</a:t>
          </a:r>
        </a:p>
      </dsp:txBody>
      <dsp:txXfrm>
        <a:off x="7091978" y="4394403"/>
        <a:ext cx="1532708" cy="1404982"/>
      </dsp:txXfrm>
    </dsp:sp>
    <dsp:sp modelId="{65AE06DF-C21B-4A51-BDEF-3895719FCF37}">
      <dsp:nvSpPr>
        <dsp:cNvPr id="0" name=""/>
        <dsp:cNvSpPr/>
      </dsp:nvSpPr>
      <dsp:spPr>
        <a:xfrm>
          <a:off x="5054752" y="538363"/>
          <a:ext cx="5364480" cy="5364480"/>
        </a:xfrm>
        <a:prstGeom prst="pie">
          <a:avLst>
            <a:gd name="adj1" fmla="val 7560000"/>
            <a:gd name="adj2" fmla="val 1188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t>Phụ huynh đánh giá</a:t>
          </a:r>
        </a:p>
      </dsp:txBody>
      <dsp:txXfrm>
        <a:off x="5367680" y="2989420"/>
        <a:ext cx="1596571" cy="1277257"/>
      </dsp:txXfrm>
    </dsp:sp>
    <dsp:sp modelId="{D06F24F2-B58F-4572-A01C-E48EBD4F0878}">
      <dsp:nvSpPr>
        <dsp:cNvPr id="0" name=""/>
        <dsp:cNvSpPr/>
      </dsp:nvSpPr>
      <dsp:spPr>
        <a:xfrm>
          <a:off x="5100734" y="395311"/>
          <a:ext cx="5364480" cy="5364480"/>
        </a:xfrm>
        <a:prstGeom prst="pie">
          <a:avLst>
            <a:gd name="adj1" fmla="val 11880000"/>
            <a:gd name="adj2" fmla="val 162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a:t>Đoàn thể cộng đồng đánh giá</a:t>
          </a:r>
        </a:p>
      </dsp:txBody>
      <dsp:txXfrm>
        <a:off x="5942446" y="1297054"/>
        <a:ext cx="1724297" cy="1149531"/>
      </dsp:txXfrm>
    </dsp:sp>
    <dsp:sp modelId="{F9F556BD-D876-4575-871E-639A0EC0BCB6}">
      <dsp:nvSpPr>
        <dsp:cNvPr id="0" name=""/>
        <dsp:cNvSpPr/>
      </dsp:nvSpPr>
      <dsp:spPr>
        <a:xfrm>
          <a:off x="4919111" y="63224"/>
          <a:ext cx="6028653" cy="6028653"/>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982489-B9E5-4B71-947F-DF5A56A6B10D}">
      <dsp:nvSpPr>
        <dsp:cNvPr id="0" name=""/>
        <dsp:cNvSpPr/>
      </dsp:nvSpPr>
      <dsp:spPr>
        <a:xfrm>
          <a:off x="4965715" y="206229"/>
          <a:ext cx="6028653" cy="6028653"/>
        </a:xfrm>
        <a:prstGeom prst="circularArrow">
          <a:avLst>
            <a:gd name="adj1" fmla="val 5085"/>
            <a:gd name="adj2" fmla="val 327528"/>
            <a:gd name="adj3" fmla="val 2912753"/>
            <a:gd name="adj4" fmla="val 20519953"/>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E4B677-D267-49F8-8CF9-68A3C84E6A17}">
      <dsp:nvSpPr>
        <dsp:cNvPr id="0" name=""/>
        <dsp:cNvSpPr/>
      </dsp:nvSpPr>
      <dsp:spPr>
        <a:xfrm>
          <a:off x="4844005" y="294630"/>
          <a:ext cx="6028653" cy="6028653"/>
        </a:xfrm>
        <a:prstGeom prst="circularArrow">
          <a:avLst>
            <a:gd name="adj1" fmla="val 5085"/>
            <a:gd name="adj2" fmla="val 327528"/>
            <a:gd name="adj3" fmla="val 7232777"/>
            <a:gd name="adj4" fmla="val 3239695"/>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46B3B3-FFF2-4CF0-99A8-1AF55A993051}">
      <dsp:nvSpPr>
        <dsp:cNvPr id="0" name=""/>
        <dsp:cNvSpPr/>
      </dsp:nvSpPr>
      <dsp:spPr>
        <a:xfrm>
          <a:off x="4722295" y="206229"/>
          <a:ext cx="6028653" cy="6028653"/>
        </a:xfrm>
        <a:prstGeom prst="circularArrow">
          <a:avLst>
            <a:gd name="adj1" fmla="val 5085"/>
            <a:gd name="adj2" fmla="val 327528"/>
            <a:gd name="adj3" fmla="val 11552519"/>
            <a:gd name="adj4" fmla="val 7559718"/>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070B67-78E7-4261-A8F4-90014B4EB872}">
      <dsp:nvSpPr>
        <dsp:cNvPr id="0" name=""/>
        <dsp:cNvSpPr/>
      </dsp:nvSpPr>
      <dsp:spPr>
        <a:xfrm>
          <a:off x="4768899" y="63224"/>
          <a:ext cx="6028653" cy="6028653"/>
        </a:xfrm>
        <a:prstGeom prst="circularArrow">
          <a:avLst>
            <a:gd name="adj1" fmla="val 5085"/>
            <a:gd name="adj2" fmla="val 327528"/>
            <a:gd name="adj3" fmla="val 15872148"/>
            <a:gd name="adj4" fmla="val 11880111"/>
            <a:gd name="adj5" fmla="val 593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475034-32CE-4531-B6E2-9627024A72F7}">
      <dsp:nvSpPr>
        <dsp:cNvPr id="0" name=""/>
        <dsp:cNvSpPr/>
      </dsp:nvSpPr>
      <dsp:spPr>
        <a:xfrm>
          <a:off x="2441989" y="894"/>
          <a:ext cx="4380257" cy="1981120"/>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solidFill>
                <a:schemeClr val="tx1"/>
              </a:solidFill>
              <a:latin typeface="Arial" panose="020B0604020202020204" pitchFamily="34" charset="0"/>
              <a:cs typeface="Arial" panose="020B0604020202020204" pitchFamily="34" charset="0"/>
            </a:rPr>
            <a:t>SGK </a:t>
          </a:r>
          <a:r>
            <a:rPr lang="en-US" sz="2400" b="0" kern="1200" dirty="0" err="1" smtClean="0">
              <a:solidFill>
                <a:schemeClr val="tx1"/>
              </a:solidFill>
              <a:latin typeface="Arial" panose="020B0604020202020204" pitchFamily="34" charset="0"/>
              <a:cs typeface="Arial" panose="020B0604020202020204" pitchFamily="34" charset="0"/>
            </a:rPr>
            <a:t>lớp</a:t>
          </a:r>
          <a:r>
            <a:rPr lang="en-US" sz="2400" b="0" kern="1200" dirty="0" smtClean="0">
              <a:solidFill>
                <a:schemeClr val="tx1"/>
              </a:solidFill>
              <a:latin typeface="Arial" panose="020B0604020202020204" pitchFamily="34" charset="0"/>
              <a:cs typeface="Arial" panose="020B0604020202020204" pitchFamily="34" charset="0"/>
            </a:rPr>
            <a:t> 6 </a:t>
          </a:r>
          <a:r>
            <a:rPr lang="en-US" sz="2400" b="0" kern="1200" dirty="0" err="1" smtClean="0">
              <a:solidFill>
                <a:schemeClr val="tx1"/>
              </a:solidFill>
              <a:latin typeface="Arial" panose="020B0604020202020204" pitchFamily="34" charset="0"/>
              <a:cs typeface="Arial" panose="020B0604020202020204" pitchFamily="34" charset="0"/>
            </a:rPr>
            <a:t>môn</a:t>
          </a:r>
          <a:r>
            <a:rPr lang="en-US" sz="2400" b="0" kern="1200" dirty="0" smtClean="0">
              <a:solidFill>
                <a:schemeClr val="tx1"/>
              </a:solidFill>
              <a:latin typeface="Arial" panose="020B0604020202020204" pitchFamily="34" charset="0"/>
              <a:cs typeface="Arial" panose="020B0604020202020204" pitchFamily="34" charset="0"/>
            </a:rPr>
            <a:t> GDCD, 01 </a:t>
          </a:r>
          <a:r>
            <a:rPr lang="en-US" sz="2400" b="0" kern="1200" dirty="0" err="1" smtClean="0">
              <a:solidFill>
                <a:schemeClr val="tx1"/>
              </a:solidFill>
              <a:latin typeface="Arial" panose="020B0604020202020204" pitchFamily="34" charset="0"/>
              <a:cs typeface="Arial" panose="020B0604020202020204" pitchFamily="34" charset="0"/>
            </a:rPr>
            <a:t>quyển</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tập</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ghi</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bài</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bút</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viết</a:t>
          </a:r>
          <a:r>
            <a:rPr lang="en-US" sz="2400" b="0" kern="1200" dirty="0" smtClean="0">
              <a:solidFill>
                <a:schemeClr val="tx1"/>
              </a:solidFill>
              <a:latin typeface="Arial" panose="020B0604020202020204" pitchFamily="34" charset="0"/>
              <a:cs typeface="Arial" panose="020B0604020202020204" pitchFamily="34" charset="0"/>
            </a:rPr>
            <a:t>…</a:t>
          </a:r>
        </a:p>
        <a:p>
          <a:pPr lvl="0" algn="ctr" defTabSz="1066800">
            <a:lnSpc>
              <a:spcPct val="90000"/>
            </a:lnSpc>
            <a:spcBef>
              <a:spcPct val="0"/>
            </a:spcBef>
            <a:spcAft>
              <a:spcPct val="35000"/>
            </a:spcAft>
          </a:pPr>
          <a:r>
            <a:rPr lang="en-US" sz="2400" b="0" kern="1200" dirty="0" err="1" smtClean="0">
              <a:solidFill>
                <a:schemeClr val="tx1"/>
              </a:solidFill>
              <a:latin typeface="Arial" panose="020B0604020202020204" pitchFamily="34" charset="0"/>
              <a:cs typeface="Arial" panose="020B0604020202020204" pitchFamily="34" charset="0"/>
            </a:rPr>
            <a:t>Sách</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tham</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khảo</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bài</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tập</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tình</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huống</a:t>
          </a:r>
          <a:r>
            <a:rPr lang="en-US" sz="2400" b="0" kern="1200" dirty="0" smtClean="0">
              <a:solidFill>
                <a:schemeClr val="tx1"/>
              </a:solidFill>
              <a:latin typeface="Arial" panose="020B0604020202020204" pitchFamily="34" charset="0"/>
              <a:cs typeface="Arial" panose="020B0604020202020204" pitchFamily="34" charset="0"/>
            </a:rPr>
            <a:t> </a:t>
          </a:r>
          <a:r>
            <a:rPr lang="en-US" sz="2400" b="0" kern="1200" dirty="0" err="1" smtClean="0">
              <a:solidFill>
                <a:schemeClr val="tx1"/>
              </a:solidFill>
              <a:latin typeface="Arial" panose="020B0604020202020204" pitchFamily="34" charset="0"/>
              <a:cs typeface="Arial" panose="020B0604020202020204" pitchFamily="34" charset="0"/>
            </a:rPr>
            <a:t>môn</a:t>
          </a:r>
          <a:r>
            <a:rPr lang="en-US" sz="2400" b="0" kern="1200" dirty="0" smtClean="0">
              <a:solidFill>
                <a:schemeClr val="tx1"/>
              </a:solidFill>
              <a:latin typeface="Arial" panose="020B0604020202020204" pitchFamily="34" charset="0"/>
              <a:cs typeface="Arial" panose="020B0604020202020204" pitchFamily="34" charset="0"/>
            </a:rPr>
            <a:t> GDCD </a:t>
          </a:r>
          <a:r>
            <a:rPr lang="en-US" sz="2400" b="0" kern="1200" dirty="0" err="1" smtClean="0">
              <a:solidFill>
                <a:schemeClr val="tx1"/>
              </a:solidFill>
              <a:latin typeface="Arial" panose="020B0604020202020204" pitchFamily="34" charset="0"/>
              <a:cs typeface="Arial" panose="020B0604020202020204" pitchFamily="34" charset="0"/>
            </a:rPr>
            <a:t>lớp</a:t>
          </a:r>
          <a:r>
            <a:rPr lang="en-US" sz="2400" b="0" kern="1200" dirty="0" smtClean="0">
              <a:solidFill>
                <a:schemeClr val="tx1"/>
              </a:solidFill>
              <a:latin typeface="Arial" panose="020B0604020202020204" pitchFamily="34" charset="0"/>
              <a:cs typeface="Arial" panose="020B0604020202020204" pitchFamily="34" charset="0"/>
            </a:rPr>
            <a:t> 6</a:t>
          </a:r>
          <a:endParaRPr lang="en-US" sz="2400" b="0" kern="1200" dirty="0">
            <a:solidFill>
              <a:schemeClr val="tx1"/>
            </a:solidFill>
            <a:latin typeface="Arial" panose="020B0604020202020204" pitchFamily="34" charset="0"/>
            <a:cs typeface="Arial" panose="020B0604020202020204" pitchFamily="34" charset="0"/>
          </a:endParaRPr>
        </a:p>
      </dsp:txBody>
      <dsp:txXfrm>
        <a:off x="2441989" y="894"/>
        <a:ext cx="4380257" cy="1981120"/>
      </dsp:txXfrm>
    </dsp:sp>
    <dsp:sp modelId="{BDEA69E3-32EB-4211-9A1B-748F61ECC01F}">
      <dsp:nvSpPr>
        <dsp:cNvPr id="0" name=""/>
        <dsp:cNvSpPr/>
      </dsp:nvSpPr>
      <dsp:spPr>
        <a:xfrm>
          <a:off x="284549" y="894"/>
          <a:ext cx="1961309" cy="198112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A07172-C31A-475A-AD59-2DFE86ABF21D}">
      <dsp:nvSpPr>
        <dsp:cNvPr id="0" name=""/>
        <dsp:cNvSpPr/>
      </dsp:nvSpPr>
      <dsp:spPr>
        <a:xfrm>
          <a:off x="284549" y="2308899"/>
          <a:ext cx="4380257" cy="198112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err="1">
              <a:solidFill>
                <a:schemeClr val="tx1"/>
              </a:solidFill>
              <a:latin typeface="Arial" panose="020B0604020202020204" pitchFamily="34" charset="0"/>
              <a:cs typeface="Arial" panose="020B0604020202020204" pitchFamily="34" charset="0"/>
            </a:rPr>
            <a:t>Thường</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xuyên</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dành</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thời</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gian</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đọc</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những</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quyển</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sách</a:t>
          </a:r>
          <a:r>
            <a:rPr lang="en-US" sz="2400" kern="1200" dirty="0">
              <a:solidFill>
                <a:schemeClr val="tx1"/>
              </a:solidFill>
              <a:latin typeface="Arial" panose="020B0604020202020204" pitchFamily="34" charset="0"/>
              <a:cs typeface="Arial" panose="020B0604020202020204" pitchFamily="34" charset="0"/>
            </a:rPr>
            <a:t> hay </a:t>
          </a:r>
          <a:r>
            <a:rPr lang="en-US" sz="2400" kern="1200" dirty="0" err="1">
              <a:solidFill>
                <a:schemeClr val="tx1"/>
              </a:solidFill>
              <a:latin typeface="Arial" panose="020B0604020202020204" pitchFamily="34" charset="0"/>
              <a:cs typeface="Arial" panose="020B0604020202020204" pitchFamily="34" charset="0"/>
            </a:rPr>
            <a:t>như</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Quà</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tặng</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cuộc</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sống</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Hạt</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giống</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tâm</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hồn</a:t>
          </a:r>
          <a:r>
            <a:rPr lang="en-US" sz="2400" kern="1200" dirty="0" smtClean="0">
              <a:solidFill>
                <a:schemeClr val="tx1"/>
              </a:solidFill>
              <a:latin typeface="Arial" panose="020B0604020202020204" pitchFamily="34" charset="0"/>
              <a:cs typeface="Arial" panose="020B0604020202020204" pitchFamily="34" charset="0"/>
            </a:rPr>
            <a:t>,…</a:t>
          </a:r>
          <a:endParaRPr lang="en-US" sz="2400" kern="1200" dirty="0">
            <a:solidFill>
              <a:schemeClr val="tx1"/>
            </a:solidFill>
            <a:latin typeface="Arial" panose="020B0604020202020204" pitchFamily="34" charset="0"/>
            <a:cs typeface="Arial" panose="020B0604020202020204" pitchFamily="34" charset="0"/>
          </a:endParaRPr>
        </a:p>
      </dsp:txBody>
      <dsp:txXfrm>
        <a:off x="284549" y="2308899"/>
        <a:ext cx="4380257" cy="1981120"/>
      </dsp:txXfrm>
    </dsp:sp>
    <dsp:sp modelId="{F5F76EBB-EF50-4233-A711-A22636874DFB}">
      <dsp:nvSpPr>
        <dsp:cNvPr id="0" name=""/>
        <dsp:cNvSpPr/>
      </dsp:nvSpPr>
      <dsp:spPr>
        <a:xfrm>
          <a:off x="4860938" y="2308899"/>
          <a:ext cx="1961309" cy="198112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50E622-7A7D-4089-9E47-D1B9FE1BF70B}">
      <dsp:nvSpPr>
        <dsp:cNvPr id="0" name=""/>
        <dsp:cNvSpPr/>
      </dsp:nvSpPr>
      <dsp:spPr>
        <a:xfrm>
          <a:off x="2441989" y="4616905"/>
          <a:ext cx="4380257" cy="1981120"/>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n-US" sz="2400" kern="1200" dirty="0" err="1">
              <a:solidFill>
                <a:schemeClr val="tx1"/>
              </a:solidFill>
              <a:latin typeface="Arial" panose="020B0604020202020204" pitchFamily="34" charset="0"/>
              <a:cs typeface="Arial" panose="020B0604020202020204" pitchFamily="34" charset="0"/>
            </a:rPr>
            <a:t>Tìm</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hiểu</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trên</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bảng</a:t>
          </a:r>
          <a:r>
            <a:rPr lang="en-US" sz="2400" kern="1200" dirty="0">
              <a:solidFill>
                <a:schemeClr val="tx1"/>
              </a:solidFill>
              <a:latin typeface="Arial" panose="020B0604020202020204" pitchFamily="34" charset="0"/>
              <a:cs typeface="Arial" panose="020B0604020202020204" pitchFamily="34" charset="0"/>
            </a:rPr>
            <a:t> tin </a:t>
          </a:r>
          <a:r>
            <a:rPr lang="en-US" sz="2400" kern="1200" dirty="0" err="1">
              <a:solidFill>
                <a:schemeClr val="tx1"/>
              </a:solidFill>
              <a:latin typeface="Arial" panose="020B0604020202020204" pitchFamily="34" charset="0"/>
              <a:cs typeface="Arial" panose="020B0604020202020204" pitchFamily="34" charset="0"/>
            </a:rPr>
            <a:t>câu</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lạc</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bộ</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học</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tốt</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môn</a:t>
          </a:r>
          <a:r>
            <a:rPr lang="en-US" sz="2400" kern="1200" dirty="0" smtClean="0">
              <a:solidFill>
                <a:schemeClr val="tx1"/>
              </a:solidFill>
              <a:latin typeface="Arial" panose="020B0604020202020204" pitchFamily="34" charset="0"/>
              <a:cs typeface="Arial" panose="020B0604020202020204" pitchFamily="34" charset="0"/>
            </a:rPr>
            <a:t> GDCD </a:t>
          </a:r>
          <a:r>
            <a:rPr lang="en-US" sz="2400" kern="1200" dirty="0">
              <a:solidFill>
                <a:schemeClr val="tx1"/>
              </a:solidFill>
              <a:latin typeface="Arial" panose="020B0604020202020204" pitchFamily="34" charset="0"/>
              <a:cs typeface="Arial" panose="020B0604020202020204" pitchFamily="34" charset="0"/>
            </a:rPr>
            <a:t>ở </a:t>
          </a:r>
          <a:r>
            <a:rPr lang="en-US" sz="2400" kern="1200" dirty="0" err="1">
              <a:solidFill>
                <a:schemeClr val="tx1"/>
              </a:solidFill>
              <a:latin typeface="Arial" panose="020B0604020202020204" pitchFamily="34" charset="0"/>
              <a:cs typeface="Arial" panose="020B0604020202020204" pitchFamily="34" charset="0"/>
            </a:rPr>
            <a:t>trường</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a:solidFill>
                <a:schemeClr val="tx1"/>
              </a:solidFill>
              <a:latin typeface="Arial" panose="020B0604020202020204" pitchFamily="34" charset="0"/>
              <a:cs typeface="Arial" panose="020B0604020202020204" pitchFamily="34" charset="0"/>
            </a:rPr>
            <a:t>và</a:t>
          </a:r>
          <a:r>
            <a:rPr lang="en-US" sz="2400" kern="1200" dirty="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xem</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chương</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trình</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Quà</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tặng</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cuộc</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sống</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trên</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kênh</a:t>
          </a:r>
          <a:r>
            <a:rPr lang="en-US" sz="2400" kern="1200" dirty="0" smtClean="0">
              <a:solidFill>
                <a:schemeClr val="tx1"/>
              </a:solidFill>
              <a:latin typeface="Arial" panose="020B0604020202020204" pitchFamily="34" charset="0"/>
              <a:cs typeface="Arial" panose="020B0604020202020204" pitchFamily="34" charset="0"/>
            </a:rPr>
            <a:t> </a:t>
          </a:r>
          <a:r>
            <a:rPr lang="en-US" sz="2400" kern="1200" dirty="0" err="1" smtClean="0">
              <a:solidFill>
                <a:schemeClr val="tx1"/>
              </a:solidFill>
              <a:latin typeface="Arial" panose="020B0604020202020204" pitchFamily="34" charset="0"/>
              <a:cs typeface="Arial" panose="020B0604020202020204" pitchFamily="34" charset="0"/>
            </a:rPr>
            <a:t>Youtube</a:t>
          </a:r>
          <a:r>
            <a:rPr lang="en-US" sz="2400" kern="1200" dirty="0" smtClean="0">
              <a:solidFill>
                <a:schemeClr val="tx1"/>
              </a:solidFill>
              <a:latin typeface="Arial" panose="020B0604020202020204" pitchFamily="34" charset="0"/>
              <a:cs typeface="Arial" panose="020B0604020202020204" pitchFamily="34" charset="0"/>
            </a:rPr>
            <a:t>…</a:t>
          </a:r>
          <a:endParaRPr lang="en-US" sz="2400" kern="1200" dirty="0">
            <a:solidFill>
              <a:schemeClr val="tx1"/>
            </a:solidFill>
            <a:latin typeface="Arial" panose="020B0604020202020204" pitchFamily="34" charset="0"/>
            <a:cs typeface="Arial" panose="020B0604020202020204" pitchFamily="34" charset="0"/>
          </a:endParaRPr>
        </a:p>
      </dsp:txBody>
      <dsp:txXfrm>
        <a:off x="2441989" y="4616905"/>
        <a:ext cx="4380257" cy="1981120"/>
      </dsp:txXfrm>
    </dsp:sp>
    <dsp:sp modelId="{E8F029A2-696C-40C9-BD5D-4131601510E2}">
      <dsp:nvSpPr>
        <dsp:cNvPr id="0" name=""/>
        <dsp:cNvSpPr/>
      </dsp:nvSpPr>
      <dsp:spPr>
        <a:xfrm>
          <a:off x="284549" y="4616905"/>
          <a:ext cx="1961309" cy="198112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2B16F-D0ED-42B9-9AEF-9559DFC5BAB8}">
      <dsp:nvSpPr>
        <dsp:cNvPr id="0" name=""/>
        <dsp:cNvSpPr/>
      </dsp:nvSpPr>
      <dsp:spPr>
        <a:xfrm>
          <a:off x="3345" y="600"/>
          <a:ext cx="9055666" cy="103865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Giúp</a:t>
          </a:r>
          <a:r>
            <a:rPr lang="en-US" sz="2800" kern="1200" dirty="0">
              <a:latin typeface="Arial" panose="020B0604020202020204" pitchFamily="34" charset="0"/>
              <a:cs typeface="Arial" panose="020B0604020202020204" pitchFamily="34" charset="0"/>
            </a:rPr>
            <a:t> con </a:t>
          </a:r>
          <a:r>
            <a:rPr lang="en-US" sz="2800" kern="1200" dirty="0" err="1">
              <a:latin typeface="Arial" panose="020B0604020202020204" pitchFamily="34" charset="0"/>
              <a:cs typeface="Arial" panose="020B0604020202020204" pitchFamily="34" charset="0"/>
            </a:rPr>
            <a:t>tìm</a:t>
          </a:r>
          <a:r>
            <a:rPr lang="en-US" sz="2800" kern="1200" dirty="0">
              <a:latin typeface="Arial" panose="020B0604020202020204" pitchFamily="34" charset="0"/>
              <a:cs typeface="Arial" panose="020B0604020202020204" pitchFamily="34" charset="0"/>
            </a:rPr>
            <a:t> ra </a:t>
          </a:r>
          <a:r>
            <a:rPr lang="en-US" sz="2800" kern="1200" dirty="0" err="1">
              <a:latin typeface="Arial" panose="020B0604020202020204" pitchFamily="34" charset="0"/>
              <a:cs typeface="Arial" panose="020B0604020202020204" pitchFamily="34" charset="0"/>
            </a:rPr>
            <a:t>phương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pháp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tập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tốt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nhất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của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riêng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mình</a:t>
          </a:r>
          <a:endParaRPr lang="en-US" sz="2800" kern="1200" dirty="0">
            <a:latin typeface="Arial" panose="020B0604020202020204" pitchFamily="34" charset="0"/>
            <a:cs typeface="Arial" panose="020B0604020202020204" pitchFamily="34" charset="0"/>
          </a:endParaRPr>
        </a:p>
      </dsp:txBody>
      <dsp:txXfrm>
        <a:off x="33766" y="31021"/>
        <a:ext cx="8994824" cy="977808"/>
      </dsp:txXfrm>
    </dsp:sp>
    <dsp:sp modelId="{9E816A21-E018-47FB-A817-8C93622F02D5}">
      <dsp:nvSpPr>
        <dsp:cNvPr id="0" name=""/>
        <dsp:cNvSpPr/>
      </dsp:nvSpPr>
      <dsp:spPr>
        <a:xfrm>
          <a:off x="3345" y="1156212"/>
          <a:ext cx="4345329" cy="1038650"/>
        </a:xfrm>
        <a:prstGeom prst="roundRect">
          <a:avLst>
            <a:gd name="adj" fmla="val 10000"/>
          </a:avLst>
        </a:prstGeom>
        <a:solidFill>
          <a:srgbClr val="00B050">
            <a:alpha val="58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một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mình</a:t>
          </a:r>
          <a:endParaRPr lang="en-US" sz="2800" kern="1200" dirty="0">
            <a:latin typeface="Arial" panose="020B0604020202020204" pitchFamily="34" charset="0"/>
            <a:cs typeface="Arial" panose="020B0604020202020204" pitchFamily="34" charset="0"/>
          </a:endParaRPr>
        </a:p>
      </dsp:txBody>
      <dsp:txXfrm>
        <a:off x="33766" y="1186633"/>
        <a:ext cx="4284487" cy="977808"/>
      </dsp:txXfrm>
    </dsp:sp>
    <dsp:sp modelId="{E54D8CE3-BF3A-42FE-AEE9-7CD3697F0CB4}">
      <dsp:nvSpPr>
        <dsp:cNvPr id="0" name=""/>
        <dsp:cNvSpPr/>
      </dsp:nvSpPr>
      <dsp:spPr>
        <a:xfrm>
          <a:off x="3345" y="2311823"/>
          <a:ext cx="4345329" cy="1038650"/>
        </a:xfrm>
        <a:prstGeom prst="roundRect">
          <a:avLst>
            <a:gd name="adj" fmla="val 10000"/>
          </a:avLst>
        </a:prstGeom>
        <a:solidFill>
          <a:schemeClr val="accent6">
            <a:lumMod val="40000"/>
            <a:lumOff val="6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theo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nhóm</a:t>
          </a:r>
          <a:endParaRPr lang="en-US" sz="2800" kern="1200" dirty="0">
            <a:latin typeface="Arial" panose="020B0604020202020204" pitchFamily="34" charset="0"/>
            <a:cs typeface="Arial" panose="020B0604020202020204" pitchFamily="34" charset="0"/>
          </a:endParaRPr>
        </a:p>
      </dsp:txBody>
      <dsp:txXfrm>
        <a:off x="33766" y="2342244"/>
        <a:ext cx="4284487" cy="977808"/>
      </dsp:txXfrm>
    </dsp:sp>
    <dsp:sp modelId="{DFC7E494-B1B2-481E-9ABC-06048E1B1676}">
      <dsp:nvSpPr>
        <dsp:cNvPr id="0" name=""/>
        <dsp:cNvSpPr/>
      </dsp:nvSpPr>
      <dsp:spPr>
        <a:xfrm>
          <a:off x="3345" y="3467434"/>
          <a:ext cx="4345329" cy="103865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với</a:t>
          </a:r>
          <a:r>
            <a:rPr lang="en-US" sz="2800" kern="1200" dirty="0">
              <a:latin typeface="Arial" panose="020B0604020202020204" pitchFamily="34" charset="0"/>
              <a:cs typeface="Arial" panose="020B0604020202020204" pitchFamily="34" charset="0"/>
            </a:rPr>
            <a:t> cha </a:t>
          </a:r>
          <a:r>
            <a:rPr lang="en-US" sz="2800" kern="1200" dirty="0" err="1">
              <a:latin typeface="Arial" panose="020B0604020202020204" pitchFamily="34" charset="0"/>
              <a:cs typeface="Arial" panose="020B0604020202020204" pitchFamily="34" charset="0"/>
            </a:rPr>
            <a:t>mẹ</a:t>
          </a:r>
          <a:endParaRPr lang="en-US" sz="2800" kern="1200" dirty="0">
            <a:latin typeface="Arial" panose="020B0604020202020204" pitchFamily="34" charset="0"/>
            <a:cs typeface="Arial" panose="020B0604020202020204" pitchFamily="34" charset="0"/>
          </a:endParaRPr>
        </a:p>
      </dsp:txBody>
      <dsp:txXfrm>
        <a:off x="33766" y="3497855"/>
        <a:ext cx="4284487" cy="977808"/>
      </dsp:txXfrm>
    </dsp:sp>
    <dsp:sp modelId="{2C4531C7-844B-484A-A9B3-ECFCD3146288}">
      <dsp:nvSpPr>
        <dsp:cNvPr id="0" name=""/>
        <dsp:cNvSpPr/>
      </dsp:nvSpPr>
      <dsp:spPr>
        <a:xfrm>
          <a:off x="4713682" y="1156212"/>
          <a:ext cx="4345329" cy="1038650"/>
        </a:xfrm>
        <a:prstGeom prst="roundRect">
          <a:avLst>
            <a:gd name="adj" fmla="val 10000"/>
          </a:avLst>
        </a:prstGeom>
        <a:solidFill>
          <a:srgbClr val="0432FF"/>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qua </a:t>
          </a:r>
          <a:r>
            <a:rPr lang="en-US" sz="2800" kern="1200" dirty="0" err="1">
              <a:latin typeface="Arial" panose="020B0604020202020204" pitchFamily="34" charset="0"/>
              <a:cs typeface="Arial" panose="020B0604020202020204" pitchFamily="34" charset="0"/>
            </a:rPr>
            <a:t>kênh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nghe</a:t>
          </a:r>
          <a:endParaRPr lang="en-US" sz="2800" kern="1200" dirty="0">
            <a:latin typeface="Arial" panose="020B0604020202020204" pitchFamily="34" charset="0"/>
            <a:cs typeface="Arial" panose="020B0604020202020204" pitchFamily="34" charset="0"/>
          </a:endParaRPr>
        </a:p>
      </dsp:txBody>
      <dsp:txXfrm>
        <a:off x="4744103" y="1186633"/>
        <a:ext cx="4284487" cy="977808"/>
      </dsp:txXfrm>
    </dsp:sp>
    <dsp:sp modelId="{17B2B28A-BB3C-47CA-B19D-A35C9213BEB9}">
      <dsp:nvSpPr>
        <dsp:cNvPr id="0" name=""/>
        <dsp:cNvSpPr/>
      </dsp:nvSpPr>
      <dsp:spPr>
        <a:xfrm>
          <a:off x="4713682" y="2311823"/>
          <a:ext cx="4345329" cy="1038650"/>
        </a:xfrm>
        <a:prstGeom prst="roundRect">
          <a:avLst>
            <a:gd name="adj" fmla="val 10000"/>
          </a:avLst>
        </a:prstGeom>
        <a:solidFill>
          <a:schemeClr val="accent5">
            <a:hueOff val="0"/>
            <a:satOff val="0"/>
            <a:lumOff val="0"/>
            <a:alpha val="56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qua </a:t>
          </a:r>
          <a:r>
            <a:rPr lang="en-US" sz="2800" kern="1200" dirty="0" err="1">
              <a:latin typeface="Arial" panose="020B0604020202020204" pitchFamily="34" charset="0"/>
              <a:cs typeface="Arial" panose="020B0604020202020204" pitchFamily="34" charset="0"/>
            </a:rPr>
            <a:t>kênh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đọc</a:t>
          </a:r>
          <a:endParaRPr lang="en-US" sz="2800" kern="1200" dirty="0">
            <a:latin typeface="Arial" panose="020B0604020202020204" pitchFamily="34" charset="0"/>
            <a:cs typeface="Arial" panose="020B0604020202020204" pitchFamily="34" charset="0"/>
          </a:endParaRPr>
        </a:p>
      </dsp:txBody>
      <dsp:txXfrm>
        <a:off x="4744103" y="2342244"/>
        <a:ext cx="4284487" cy="977808"/>
      </dsp:txXfrm>
    </dsp:sp>
    <dsp:sp modelId="{92AF8595-7D78-4419-90A7-2CC4879B2A73}">
      <dsp:nvSpPr>
        <dsp:cNvPr id="0" name=""/>
        <dsp:cNvSpPr/>
      </dsp:nvSpPr>
      <dsp:spPr>
        <a:xfrm>
          <a:off x="4713682" y="3467434"/>
          <a:ext cx="4345329" cy="1038650"/>
        </a:xfrm>
        <a:prstGeom prst="roundRect">
          <a:avLst>
            <a:gd name="adj" fmla="val 10000"/>
          </a:avLst>
        </a:prstGeom>
        <a:solidFill>
          <a:srgbClr val="7030A0">
            <a:alpha val="68865"/>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qua </a:t>
          </a:r>
          <a:r>
            <a:rPr lang="en-US" sz="2800" kern="1200" dirty="0" err="1">
              <a:latin typeface="Arial" panose="020B0604020202020204" pitchFamily="34" charset="0"/>
              <a:cs typeface="Arial" panose="020B0604020202020204" pitchFamily="34" charset="0"/>
            </a:rPr>
            <a:t>thực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hành</a:t>
          </a:r>
          <a:endParaRPr lang="en-US" sz="2800" kern="1200" dirty="0">
            <a:latin typeface="Arial" panose="020B0604020202020204" pitchFamily="34" charset="0"/>
            <a:cs typeface="Arial" panose="020B0604020202020204" pitchFamily="34" charset="0"/>
          </a:endParaRPr>
        </a:p>
      </dsp:txBody>
      <dsp:txXfrm>
        <a:off x="4744103" y="3497855"/>
        <a:ext cx="4284487" cy="9778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CF7E3-6343-497A-B8E4-D761F1A7DF5B}">
      <dsp:nvSpPr>
        <dsp:cNvPr id="0" name=""/>
        <dsp:cNvSpPr/>
      </dsp:nvSpPr>
      <dsp:spPr>
        <a:xfrm>
          <a:off x="0" y="0"/>
          <a:ext cx="10929256" cy="1939017"/>
        </a:xfrm>
        <a:prstGeom prst="roundRect">
          <a:avLst>
            <a:gd name="adj" fmla="val 10000"/>
          </a:avLst>
        </a:prstGeom>
        <a:solidFill>
          <a:srgbClr val="FF2F92">
            <a:alpha val="32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Hướng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dẫn</a:t>
          </a:r>
          <a:r>
            <a:rPr lang="en-US" sz="2800" kern="1200" dirty="0" smtClean="0">
              <a:latin typeface="Arial" panose="020B0604020202020204" pitchFamily="34" charset="0"/>
              <a:cs typeface="Arial" panose="020B0604020202020204" pitchFamily="34" charset="0"/>
            </a:rPr>
            <a:t>, </a:t>
          </a:r>
          <a:r>
            <a:rPr lang="en-US" sz="2800" kern="1200" dirty="0" err="1" smtClean="0">
              <a:latin typeface="Arial" panose="020B0604020202020204" pitchFamily="34" charset="0"/>
              <a:cs typeface="Arial" panose="020B0604020202020204" pitchFamily="34" charset="0"/>
            </a:rPr>
            <a:t>hỗ</a:t>
          </a:r>
          <a:r>
            <a:rPr lang="en-US" sz="2800" kern="1200" dirty="0" smtClean="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trợ</a:t>
          </a:r>
          <a:r>
            <a:rPr lang="en-US" sz="2800" kern="1200" dirty="0">
              <a:latin typeface="Arial" panose="020B0604020202020204" pitchFamily="34" charset="0"/>
              <a:cs typeface="Arial" panose="020B0604020202020204" pitchFamily="34" charset="0"/>
            </a:rPr>
            <a:t> con </a:t>
          </a:r>
          <a:r>
            <a:rPr lang="en-US" sz="2800" kern="1200" dirty="0" err="1">
              <a:latin typeface="Arial" panose="020B0604020202020204" pitchFamily="34" charset="0"/>
              <a:cs typeface="Arial" panose="020B0604020202020204" pitchFamily="34" charset="0"/>
            </a:rPr>
            <a:t>cách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làm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bài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kiểm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tra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tập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xem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có</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viết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bài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đầy</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đủ</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mỗi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ngày</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và</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tuyệt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đối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không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nên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làm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hết</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giúp</a:t>
          </a:r>
          <a:r>
            <a:rPr lang="en-US" sz="2800" kern="1200" dirty="0">
              <a:latin typeface="Arial" panose="020B0604020202020204" pitchFamily="34" charset="0"/>
              <a:cs typeface="Arial" panose="020B0604020202020204" pitchFamily="34" charset="0"/>
            </a:rPr>
            <a:t> con.</a:t>
          </a:r>
        </a:p>
      </dsp:txBody>
      <dsp:txXfrm>
        <a:off x="2379752" y="0"/>
        <a:ext cx="8549503" cy="1939017"/>
      </dsp:txXfrm>
    </dsp:sp>
    <dsp:sp modelId="{4B0BA562-A23F-4CC7-AC66-8D5082811BAF}">
      <dsp:nvSpPr>
        <dsp:cNvPr id="0" name=""/>
        <dsp:cNvSpPr/>
      </dsp:nvSpPr>
      <dsp:spPr>
        <a:xfrm>
          <a:off x="193901" y="193901"/>
          <a:ext cx="2185851" cy="1551214"/>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E9A33-CD8C-49A4-99CE-707394E30416}">
      <dsp:nvSpPr>
        <dsp:cNvPr id="0" name=""/>
        <dsp:cNvSpPr/>
      </dsp:nvSpPr>
      <dsp:spPr>
        <a:xfrm>
          <a:off x="0" y="2132919"/>
          <a:ext cx="10929256" cy="1939017"/>
        </a:xfrm>
        <a:prstGeom prst="roundRect">
          <a:avLst>
            <a:gd name="adj" fmla="val 10000"/>
          </a:avLst>
        </a:prstGeom>
        <a:solidFill>
          <a:schemeClr val="accent5">
            <a:lumMod val="75000"/>
            <a:alpha val="77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just"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Động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viên</a:t>
          </a:r>
          <a:r>
            <a:rPr lang="en-US" sz="2800" kern="1200" dirty="0">
              <a:latin typeface="Arial" panose="020B0604020202020204" pitchFamily="34" charset="0"/>
              <a:cs typeface="Arial" panose="020B0604020202020204" pitchFamily="34" charset="0"/>
            </a:rPr>
            <a:t> con </a:t>
          </a:r>
          <a:r>
            <a:rPr lang="en-US" sz="2800" kern="1200" dirty="0" err="1">
              <a:latin typeface="Arial" panose="020B0604020202020204" pitchFamily="34" charset="0"/>
              <a:cs typeface="Arial" panose="020B0604020202020204" pitchFamily="34" charset="0"/>
            </a:rPr>
            <a:t>lập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bảng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kế</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hoạch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hằng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tuần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tháng</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và</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phân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bố</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thời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gian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học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tập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vui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chơi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nghỉ</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ngơi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hợp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lí</a:t>
          </a:r>
          <a:r>
            <a:rPr lang="en-US" sz="2800" kern="1200" dirty="0">
              <a:latin typeface="Arial" panose="020B0604020202020204" pitchFamily="34" charset="0"/>
              <a:cs typeface="Arial" panose="020B0604020202020204" pitchFamily="34" charset="0"/>
            </a:rPr>
            <a:t>.</a:t>
          </a:r>
        </a:p>
      </dsp:txBody>
      <dsp:txXfrm>
        <a:off x="2379752" y="2132919"/>
        <a:ext cx="8549503" cy="1939017"/>
      </dsp:txXfrm>
    </dsp:sp>
    <dsp:sp modelId="{2B82BB1E-5AEB-4A03-8532-32D3C5CA814E}">
      <dsp:nvSpPr>
        <dsp:cNvPr id="0" name=""/>
        <dsp:cNvSpPr/>
      </dsp:nvSpPr>
      <dsp:spPr>
        <a:xfrm>
          <a:off x="193901" y="2326821"/>
          <a:ext cx="2185851" cy="1551214"/>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9238CA-8F37-443A-A9F0-F629532DF8C9}">
      <dsp:nvSpPr>
        <dsp:cNvPr id="0" name=""/>
        <dsp:cNvSpPr/>
      </dsp:nvSpPr>
      <dsp:spPr>
        <a:xfrm>
          <a:off x="0" y="4265839"/>
          <a:ext cx="10929256" cy="1939017"/>
        </a:xfrm>
        <a:prstGeom prst="roundRect">
          <a:avLst>
            <a:gd name="adj" fmla="val 10000"/>
          </a:avLst>
        </a:prstGeom>
        <a:solidFill>
          <a:srgbClr val="00B050">
            <a:alpha val="42000"/>
          </a:srgb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err="1">
              <a:latin typeface="Arial" panose="020B0604020202020204" pitchFamily="34" charset="0"/>
              <a:cs typeface="Arial" panose="020B0604020202020204" pitchFamily="34" charset="0"/>
            </a:rPr>
            <a:t>Làm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bạn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với</a:t>
          </a:r>
          <a:r>
            <a:rPr lang="en-US" sz="2800" kern="1200" dirty="0">
              <a:latin typeface="Arial" panose="020B0604020202020204" pitchFamily="34" charset="0"/>
              <a:cs typeface="Arial" panose="020B0604020202020204" pitchFamily="34" charset="0"/>
            </a:rPr>
            <a:t> con </a:t>
          </a:r>
          <a:r>
            <a:rPr lang="en-US" sz="2800" kern="1200" dirty="0" err="1">
              <a:latin typeface="Arial" panose="020B0604020202020204" pitchFamily="34" charset="0"/>
              <a:cs typeface="Arial" panose="020B0604020202020204" pitchFamily="34" charset="0"/>
            </a:rPr>
            <a:t>và</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giữ</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liên</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lạc</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với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thầy</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cô</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để</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tìm</a:t>
          </a:r>
          <a:r>
            <a:rPr lang="en-US" sz="2800" kern="1200" dirty="0">
              <a:latin typeface="Arial" panose="020B0604020202020204" pitchFamily="34" charset="0"/>
              <a:cs typeface="Arial" panose="020B0604020202020204" pitchFamily="34" charset="0"/>
            </a:rPr>
            <a:t> ra </a:t>
          </a:r>
          <a:r>
            <a:rPr lang="en-US" sz="2800" kern="1200" dirty="0" err="1">
              <a:latin typeface="Arial" panose="020B0604020202020204" pitchFamily="34" charset="0"/>
              <a:cs typeface="Arial" panose="020B0604020202020204" pitchFamily="34" charset="0"/>
            </a:rPr>
            <a:t>cách</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giáo</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dục</a:t>
          </a:r>
          <a:r>
            <a:rPr lang="en-US" sz="2800" kern="1200" dirty="0">
              <a:latin typeface="Arial" panose="020B0604020202020204" pitchFamily="34" charset="0"/>
              <a:cs typeface="Arial" panose="020B0604020202020204" pitchFamily="34" charset="0"/>
            </a:rPr>
            <a:t> con </a:t>
          </a:r>
          <a:r>
            <a:rPr lang="en-US" sz="2800" kern="1200" dirty="0" err="1">
              <a:latin typeface="Arial" panose="020B0604020202020204" pitchFamily="34" charset="0"/>
              <a:cs typeface="Arial" panose="020B0604020202020204" pitchFamily="34" charset="0"/>
            </a:rPr>
            <a:t>phù</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hợp</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với</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tâm</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lí</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lứa</a:t>
          </a:r>
          <a:r>
            <a:rPr lang="en-US" sz="2800" kern="1200" dirty="0">
              <a:latin typeface="Arial" panose="020B0604020202020204" pitchFamily="34" charset="0"/>
              <a:cs typeface="Arial" panose="020B0604020202020204" pitchFamily="34" charset="0"/>
            </a:rPr>
            <a:t> </a:t>
          </a:r>
          <a:r>
            <a:rPr lang="en-US" sz="2800" kern="1200" dirty="0" err="1">
              <a:latin typeface="Arial" panose="020B0604020202020204" pitchFamily="34" charset="0"/>
              <a:cs typeface="Arial" panose="020B0604020202020204" pitchFamily="34" charset="0"/>
            </a:rPr>
            <a:t>tuổi</a:t>
          </a:r>
          <a:r>
            <a:rPr lang="en-US" sz="2800" kern="1200" dirty="0">
              <a:latin typeface="Arial" panose="020B0604020202020204" pitchFamily="34" charset="0"/>
              <a:cs typeface="Arial" panose="020B0604020202020204" pitchFamily="34" charset="0"/>
            </a:rPr>
            <a:t>.</a:t>
          </a:r>
        </a:p>
      </dsp:txBody>
      <dsp:txXfrm>
        <a:off x="2379752" y="4265839"/>
        <a:ext cx="8549503" cy="1939017"/>
      </dsp:txXfrm>
    </dsp:sp>
    <dsp:sp modelId="{E160F7DC-EFF6-44A7-B21B-D513A7431BE1}">
      <dsp:nvSpPr>
        <dsp:cNvPr id="0" name=""/>
        <dsp:cNvSpPr/>
      </dsp:nvSpPr>
      <dsp:spPr>
        <a:xfrm>
          <a:off x="193901" y="4459740"/>
          <a:ext cx="2185851" cy="1551214"/>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1">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2">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6D981F-48A3-4C53-9C5C-B78DFBF5EE56}" type="datetimeFigureOut">
              <a:rPr lang="en-US" smtClean="0"/>
              <a:t>6/22/2021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765BF-C33B-47F5-B820-5F4C6A2DC18B}" type="slidenum">
              <a:rPr lang="en-US" smtClean="0"/>
              <a:t>‹#›</a:t>
            </a:fld>
            <a:endParaRPr lang="en-US"/>
          </a:p>
        </p:txBody>
      </p:sp>
    </p:spTree>
    <p:extLst>
      <p:ext uri="{BB962C8B-B14F-4D97-AF65-F5344CB8AC3E}">
        <p14:creationId xmlns:p14="http://schemas.microsoft.com/office/powerpoint/2010/main" val="162648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95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0C3C32C-79DE-4DE2-ACE4-312E68FF3D40}"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781830971"/>
      </p:ext>
    </p:extLst>
  </p:cSld>
  <p:clrMapOvr>
    <a:overrideClrMapping bg1="dk1" tx1="lt1" bg2="dk2" tx2="lt2" accent1="accent1" accent2="accent2" accent3="accent3" accent4="accent4" accent5="accent5" accent6="accent6" hlink="hlink" folHlink="folHlink"/>
  </p:clrMapOvr>
  <p:transition spd="slow">
    <p:push dir="u"/>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54875533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C3C32C-79DE-4DE2-ACE4-312E68FF3D40}" type="datetimeFigureOut">
              <a:rPr lang="en-US" smtClean="0"/>
              <a:t>6/22/2021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78829743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grpSp>
        <p:nvGrpSpPr>
          <p:cNvPr id="17" name="Google Shape;17;p22"/>
          <p:cNvGrpSpPr/>
          <p:nvPr/>
        </p:nvGrpSpPr>
        <p:grpSpPr>
          <a:xfrm>
            <a:off x="251885" y="280988"/>
            <a:ext cx="850900" cy="855662"/>
            <a:chOff x="264522" y="267788"/>
            <a:chExt cx="850718" cy="855618"/>
          </a:xfrm>
        </p:grpSpPr>
        <p:sp>
          <p:nvSpPr>
            <p:cNvPr id="18" name="Google Shape;18;p22"/>
            <p:cNvSpPr/>
            <p:nvPr/>
          </p:nvSpPr>
          <p:spPr>
            <a:xfrm>
              <a:off x="264522" y="274138"/>
              <a:ext cx="510007" cy="639729"/>
            </a:xfrm>
            <a:prstGeom prst="star4">
              <a:avLst>
                <a:gd name="adj" fmla="val 12500"/>
              </a:avLst>
            </a:prstGeom>
            <a:solidFill>
              <a:srgbClr val="FF0066"/>
            </a:solidFill>
            <a:ln w="1905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orbel"/>
                <a:ea typeface="Corbel"/>
                <a:cs typeface="Corbel"/>
                <a:sym typeface="Corbel"/>
              </a:endParaRPr>
            </a:p>
          </p:txBody>
        </p:sp>
        <p:sp>
          <p:nvSpPr>
            <p:cNvPr id="19" name="Google Shape;19;p22"/>
            <p:cNvSpPr/>
            <p:nvPr/>
          </p:nvSpPr>
          <p:spPr>
            <a:xfrm>
              <a:off x="768181" y="267788"/>
              <a:ext cx="347059" cy="404791"/>
            </a:xfrm>
            <a:prstGeom prst="star4">
              <a:avLst>
                <a:gd name="adj" fmla="val 12500"/>
              </a:avLst>
            </a:prstGeom>
            <a:solidFill>
              <a:srgbClr val="FF3399"/>
            </a:solidFill>
            <a:ln w="19050" cap="flat" cmpd="sng">
              <a:solidFill>
                <a:srgbClr val="FF3399"/>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orbel"/>
                <a:ea typeface="Corbel"/>
                <a:cs typeface="Corbel"/>
                <a:sym typeface="Corbel"/>
              </a:endParaRPr>
            </a:p>
          </p:txBody>
        </p:sp>
        <p:sp>
          <p:nvSpPr>
            <p:cNvPr id="20" name="Google Shape;20;p22"/>
            <p:cNvSpPr/>
            <p:nvPr/>
          </p:nvSpPr>
          <p:spPr>
            <a:xfrm>
              <a:off x="596767" y="718615"/>
              <a:ext cx="344944" cy="404791"/>
            </a:xfrm>
            <a:prstGeom prst="star4">
              <a:avLst>
                <a:gd name="adj" fmla="val 12500"/>
              </a:avLst>
            </a:prstGeom>
            <a:solidFill>
              <a:srgbClr val="FF99CC"/>
            </a:solidFill>
            <a:ln w="1905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orbel"/>
                <a:ea typeface="Corbel"/>
                <a:cs typeface="Corbel"/>
                <a:sym typeface="Corbel"/>
              </a:endParaRPr>
            </a:p>
          </p:txBody>
        </p:sp>
      </p:grpSp>
      <p:grpSp>
        <p:nvGrpSpPr>
          <p:cNvPr id="21" name="Google Shape;21;p22"/>
          <p:cNvGrpSpPr/>
          <p:nvPr/>
        </p:nvGrpSpPr>
        <p:grpSpPr>
          <a:xfrm rot="10800000">
            <a:off x="10972800" y="5702301"/>
            <a:ext cx="853017" cy="855663"/>
            <a:chOff x="264522" y="267788"/>
            <a:chExt cx="854961" cy="855618"/>
          </a:xfrm>
        </p:grpSpPr>
        <p:sp>
          <p:nvSpPr>
            <p:cNvPr id="22" name="Google Shape;22;p22"/>
            <p:cNvSpPr/>
            <p:nvPr/>
          </p:nvSpPr>
          <p:spPr>
            <a:xfrm>
              <a:off x="264522" y="274138"/>
              <a:ext cx="509158" cy="639729"/>
            </a:xfrm>
            <a:prstGeom prst="star4">
              <a:avLst>
                <a:gd name="adj" fmla="val 12500"/>
              </a:avLst>
            </a:prstGeom>
            <a:solidFill>
              <a:srgbClr val="FF0066"/>
            </a:solidFill>
            <a:ln w="1905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orbel"/>
                <a:ea typeface="Corbel"/>
                <a:cs typeface="Corbel"/>
                <a:sym typeface="Corbel"/>
              </a:endParaRPr>
            </a:p>
          </p:txBody>
        </p:sp>
        <p:sp>
          <p:nvSpPr>
            <p:cNvPr id="23" name="Google Shape;23;p22"/>
            <p:cNvSpPr/>
            <p:nvPr/>
          </p:nvSpPr>
          <p:spPr>
            <a:xfrm>
              <a:off x="773680" y="267788"/>
              <a:ext cx="345803" cy="404792"/>
            </a:xfrm>
            <a:prstGeom prst="star4">
              <a:avLst>
                <a:gd name="adj" fmla="val 12500"/>
              </a:avLst>
            </a:prstGeom>
            <a:solidFill>
              <a:srgbClr val="FF3399"/>
            </a:solidFill>
            <a:ln w="19050" cap="flat" cmpd="sng">
              <a:solidFill>
                <a:srgbClr val="FF3399"/>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orbel"/>
                <a:ea typeface="Corbel"/>
                <a:cs typeface="Corbel"/>
                <a:sym typeface="Corbel"/>
              </a:endParaRPr>
            </a:p>
          </p:txBody>
        </p:sp>
        <p:sp>
          <p:nvSpPr>
            <p:cNvPr id="24" name="Google Shape;24;p22"/>
            <p:cNvSpPr/>
            <p:nvPr/>
          </p:nvSpPr>
          <p:spPr>
            <a:xfrm>
              <a:off x="599717" y="718614"/>
              <a:ext cx="345803" cy="404792"/>
            </a:xfrm>
            <a:prstGeom prst="star4">
              <a:avLst>
                <a:gd name="adj" fmla="val 12500"/>
              </a:avLst>
            </a:prstGeom>
            <a:solidFill>
              <a:srgbClr val="FF99CC"/>
            </a:solidFill>
            <a:ln w="1905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algn="ctr" defTabSz="914400">
                <a:buClr>
                  <a:srgbClr val="000000"/>
                </a:buClr>
                <a:buFont typeface="Arial"/>
                <a:buNone/>
              </a:pPr>
              <a:endParaRPr kern="0">
                <a:solidFill>
                  <a:srgbClr val="FFFFFF"/>
                </a:solidFill>
                <a:latin typeface="Corbel"/>
                <a:ea typeface="Corbel"/>
                <a:cs typeface="Corbel"/>
                <a:sym typeface="Corbel"/>
              </a:endParaRPr>
            </a:p>
          </p:txBody>
        </p:sp>
      </p:grpSp>
      <p:cxnSp>
        <p:nvCxnSpPr>
          <p:cNvPr id="25" name="Google Shape;25;p22"/>
          <p:cNvCxnSpPr/>
          <p:nvPr/>
        </p:nvCxnSpPr>
        <p:spPr>
          <a:xfrm>
            <a:off x="1384301" y="608013"/>
            <a:ext cx="10096500" cy="0"/>
          </a:xfrm>
          <a:prstGeom prst="straightConnector1">
            <a:avLst/>
          </a:prstGeom>
          <a:noFill/>
          <a:ln w="127000" cap="flat" cmpd="tri">
            <a:solidFill>
              <a:srgbClr val="FF0066"/>
            </a:solidFill>
            <a:prstDash val="solid"/>
            <a:round/>
            <a:headEnd type="none" w="sm" len="sm"/>
            <a:tailEnd type="none" w="sm" len="sm"/>
          </a:ln>
        </p:spPr>
      </p:cxnSp>
      <p:cxnSp>
        <p:nvCxnSpPr>
          <p:cNvPr id="26" name="Google Shape;26;p22"/>
          <p:cNvCxnSpPr/>
          <p:nvPr/>
        </p:nvCxnSpPr>
        <p:spPr>
          <a:xfrm>
            <a:off x="582085" y="6140450"/>
            <a:ext cx="10096500" cy="0"/>
          </a:xfrm>
          <a:prstGeom prst="straightConnector1">
            <a:avLst/>
          </a:prstGeom>
          <a:noFill/>
          <a:ln w="127000" cap="flat" cmpd="tri">
            <a:solidFill>
              <a:srgbClr val="FF0066"/>
            </a:solidFill>
            <a:prstDash val="solid"/>
            <a:round/>
            <a:headEnd type="none" w="sm" len="sm"/>
            <a:tailEnd type="none" w="sm" len="sm"/>
          </a:ln>
        </p:spPr>
      </p:cxnSp>
    </p:spTree>
    <p:extLst>
      <p:ext uri="{BB962C8B-B14F-4D97-AF65-F5344CB8AC3E}">
        <p14:creationId xmlns:p14="http://schemas.microsoft.com/office/powerpoint/2010/main" val="1381202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3"/>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accent1"/>
              </a:buClr>
              <a:buSzPts val="7200"/>
              <a:buFont typeface="Corbel"/>
              <a:buNone/>
              <a:defRPr sz="7200" b="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3"/>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accent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30" name="Google Shape;30;p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31" name="Google Shape;31;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32" name="Google Shape;32;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cxnSp>
        <p:nvCxnSpPr>
          <p:cNvPr id="33" name="Google Shape;33;p23"/>
          <p:cNvCxnSpPr/>
          <p:nvPr/>
        </p:nvCxnSpPr>
        <p:spPr>
          <a:xfrm>
            <a:off x="1981200" y="4020408"/>
            <a:ext cx="8229601" cy="0"/>
          </a:xfrm>
          <a:prstGeom prst="straightConnector1">
            <a:avLst/>
          </a:prstGeom>
          <a:noFill/>
          <a:ln w="10000" cap="flat" cmpd="sng">
            <a:solidFill>
              <a:schemeClr val="accent1"/>
            </a:solidFill>
            <a:prstDash val="solid"/>
            <a:round/>
            <a:headEnd type="none" w="sm" len="sm"/>
            <a:tailEnd type="none" w="sm" len="sm"/>
          </a:ln>
        </p:spPr>
      </p:cxnSp>
    </p:spTree>
    <p:extLst>
      <p:ext uri="{BB962C8B-B14F-4D97-AF65-F5344CB8AC3E}">
        <p14:creationId xmlns:p14="http://schemas.microsoft.com/office/powerpoint/2010/main" val="3568239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4"/>
        <p:cNvGrpSpPr/>
        <p:nvPr/>
      </p:nvGrpSpPr>
      <p:grpSpPr>
        <a:xfrm>
          <a:off x="0" y="0"/>
          <a:ext cx="0" cy="0"/>
          <a:chOff x="0" y="0"/>
          <a:chExt cx="0" cy="0"/>
        </a:xfrm>
      </p:grpSpPr>
      <p:sp>
        <p:nvSpPr>
          <p:cNvPr id="35" name="Google Shape;35;p24"/>
          <p:cNvSpPr/>
          <p:nvPr/>
        </p:nvSpPr>
        <p:spPr>
          <a:xfrm>
            <a:off x="231140" y="243840"/>
            <a:ext cx="11724640" cy="6377939"/>
          </a:xfrm>
          <a:prstGeom prst="rect">
            <a:avLst/>
          </a:prstGeom>
          <a:solidFill>
            <a:schemeClr val="accent1"/>
          </a:solid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36" name="Google Shape;36;p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rgbClr val="FFFFFF"/>
              </a:buClr>
              <a:buSzPts val="7200"/>
              <a:buFont typeface="Corbel"/>
              <a:buNone/>
              <a:defRPr sz="7200" b="1" cap="none">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rgbClr val="FFFFFF"/>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38" name="Google Shape;38;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FFFFFF"/>
                </a:solidFill>
                <a:latin typeface="Corbel"/>
                <a:ea typeface="Corbel"/>
                <a:cs typeface="Corbel"/>
                <a:sym typeface="Corbel"/>
              </a:defRPr>
            </a:lvl1pPr>
            <a:lvl2pPr marL="0" lvl="1" indent="0" algn="r">
              <a:spcBef>
                <a:spcPts val="0"/>
              </a:spcBef>
              <a:buNone/>
              <a:defRPr sz="1200">
                <a:solidFill>
                  <a:srgbClr val="FFFFFF"/>
                </a:solidFill>
                <a:latin typeface="Corbel"/>
                <a:ea typeface="Corbel"/>
                <a:cs typeface="Corbel"/>
                <a:sym typeface="Corbel"/>
              </a:defRPr>
            </a:lvl2pPr>
            <a:lvl3pPr marL="0" lvl="2" indent="0" algn="r">
              <a:spcBef>
                <a:spcPts val="0"/>
              </a:spcBef>
              <a:buNone/>
              <a:defRPr sz="1200">
                <a:solidFill>
                  <a:srgbClr val="FFFFFF"/>
                </a:solidFill>
                <a:latin typeface="Corbel"/>
                <a:ea typeface="Corbel"/>
                <a:cs typeface="Corbel"/>
                <a:sym typeface="Corbel"/>
              </a:defRPr>
            </a:lvl3pPr>
            <a:lvl4pPr marL="0" lvl="3" indent="0" algn="r">
              <a:spcBef>
                <a:spcPts val="0"/>
              </a:spcBef>
              <a:buNone/>
              <a:defRPr sz="1200">
                <a:solidFill>
                  <a:srgbClr val="FFFFFF"/>
                </a:solidFill>
                <a:latin typeface="Corbel"/>
                <a:ea typeface="Corbel"/>
                <a:cs typeface="Corbel"/>
                <a:sym typeface="Corbel"/>
              </a:defRPr>
            </a:lvl4pPr>
            <a:lvl5pPr marL="0" lvl="4" indent="0" algn="r">
              <a:spcBef>
                <a:spcPts val="0"/>
              </a:spcBef>
              <a:buNone/>
              <a:defRPr sz="1200">
                <a:solidFill>
                  <a:srgbClr val="FFFFFF"/>
                </a:solidFill>
                <a:latin typeface="Corbel"/>
                <a:ea typeface="Corbel"/>
                <a:cs typeface="Corbel"/>
                <a:sym typeface="Corbel"/>
              </a:defRPr>
            </a:lvl5pPr>
            <a:lvl6pPr marL="0" lvl="5" indent="0" algn="r">
              <a:spcBef>
                <a:spcPts val="0"/>
              </a:spcBef>
              <a:buNone/>
              <a:defRPr sz="1200">
                <a:solidFill>
                  <a:srgbClr val="FFFFFF"/>
                </a:solidFill>
                <a:latin typeface="Corbel"/>
                <a:ea typeface="Corbel"/>
                <a:cs typeface="Corbel"/>
                <a:sym typeface="Corbel"/>
              </a:defRPr>
            </a:lvl6pPr>
            <a:lvl7pPr marL="0" lvl="6" indent="0" algn="r">
              <a:spcBef>
                <a:spcPts val="0"/>
              </a:spcBef>
              <a:buNone/>
              <a:defRPr sz="1200">
                <a:solidFill>
                  <a:srgbClr val="FFFFFF"/>
                </a:solidFill>
                <a:latin typeface="Corbel"/>
                <a:ea typeface="Corbel"/>
                <a:cs typeface="Corbel"/>
                <a:sym typeface="Corbel"/>
              </a:defRPr>
            </a:lvl7pPr>
            <a:lvl8pPr marL="0" lvl="7" indent="0" algn="r">
              <a:spcBef>
                <a:spcPts val="0"/>
              </a:spcBef>
              <a:buNone/>
              <a:defRPr sz="1200">
                <a:solidFill>
                  <a:srgbClr val="FFFFFF"/>
                </a:solidFill>
                <a:latin typeface="Corbel"/>
                <a:ea typeface="Corbel"/>
                <a:cs typeface="Corbel"/>
                <a:sym typeface="Corbel"/>
              </a:defRPr>
            </a:lvl8pPr>
            <a:lvl9pPr marL="0" lvl="8" indent="0" algn="r">
              <a:spcBef>
                <a:spcPts val="0"/>
              </a:spcBef>
              <a:buNone/>
              <a:defRPr sz="1200">
                <a:solidFill>
                  <a:srgbClr val="FFFFFF"/>
                </a:solidFill>
                <a:latin typeface="Corbel"/>
                <a:ea typeface="Corbel"/>
                <a:cs typeface="Corbel"/>
                <a:sym typeface="Corbel"/>
              </a:defRPr>
            </a:lvl9pPr>
          </a:lstStyle>
          <a:p>
            <a:fld id="{00000000-1234-1234-1234-123412341234}" type="slidenum">
              <a:rPr lang="en-US"/>
              <a:pPr/>
              <a:t>‹#›</a:t>
            </a:fld>
            <a:endParaRPr/>
          </a:p>
        </p:txBody>
      </p:sp>
      <p:cxnSp>
        <p:nvCxnSpPr>
          <p:cNvPr id="41" name="Google Shape;41;p24"/>
          <p:cNvCxnSpPr/>
          <p:nvPr/>
        </p:nvCxnSpPr>
        <p:spPr>
          <a:xfrm>
            <a:off x="1978660" y="3733800"/>
            <a:ext cx="8229601" cy="0"/>
          </a:xfrm>
          <a:prstGeom prst="straightConnector1">
            <a:avLst/>
          </a:prstGeom>
          <a:noFill/>
          <a:ln w="10000" cap="flat" cmpd="sng">
            <a:solidFill>
              <a:srgbClr val="FFFFFF"/>
            </a:solidFill>
            <a:prstDash val="solid"/>
            <a:round/>
            <a:headEnd type="none" w="sm" len="sm"/>
            <a:tailEnd type="none" w="sm" len="sm"/>
          </a:ln>
        </p:spPr>
      </p:cxnSp>
    </p:spTree>
    <p:extLst>
      <p:ext uri="{BB962C8B-B14F-4D97-AF65-F5344CB8AC3E}">
        <p14:creationId xmlns:p14="http://schemas.microsoft.com/office/powerpoint/2010/main" val="76788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42"/>
        <p:cNvGrpSpPr/>
        <p:nvPr/>
      </p:nvGrpSpPr>
      <p:grpSpPr>
        <a:xfrm>
          <a:off x="0" y="0"/>
          <a:ext cx="0" cy="0"/>
          <a:chOff x="0" y="0"/>
          <a:chExt cx="0" cy="0"/>
        </a:xfrm>
      </p:grpSpPr>
      <p:pic>
        <p:nvPicPr>
          <p:cNvPr id="43" name="Google Shape;43;p25"/>
          <p:cNvPicPr preferRelativeResize="0"/>
          <p:nvPr/>
        </p:nvPicPr>
        <p:blipFill rotWithShape="1">
          <a:blip r:embed="rId2">
            <a:alphaModFix/>
          </a:blip>
          <a:srcRect r="56712"/>
          <a:stretch/>
        </p:blipFill>
        <p:spPr>
          <a:xfrm>
            <a:off x="10560051" y="3440114"/>
            <a:ext cx="1631949" cy="3455987"/>
          </a:xfrm>
          <a:prstGeom prst="rect">
            <a:avLst/>
          </a:prstGeom>
          <a:noFill/>
          <a:ln>
            <a:noFill/>
          </a:ln>
        </p:spPr>
      </p:pic>
      <p:pic>
        <p:nvPicPr>
          <p:cNvPr id="44" name="Google Shape;44;p25"/>
          <p:cNvPicPr preferRelativeResize="0"/>
          <p:nvPr/>
        </p:nvPicPr>
        <p:blipFill rotWithShape="1">
          <a:blip r:embed="rId3">
            <a:alphaModFix/>
          </a:blip>
          <a:srcRect l="48561" t="75590" r="2"/>
          <a:stretch/>
        </p:blipFill>
        <p:spPr>
          <a:xfrm>
            <a:off x="-48684" y="-26988"/>
            <a:ext cx="3134784" cy="801688"/>
          </a:xfrm>
          <a:prstGeom prst="rect">
            <a:avLst/>
          </a:prstGeom>
          <a:noFill/>
          <a:ln>
            <a:noFill/>
          </a:ln>
        </p:spPr>
      </p:pic>
    </p:spTree>
    <p:extLst>
      <p:ext uri="{BB962C8B-B14F-4D97-AF65-F5344CB8AC3E}">
        <p14:creationId xmlns:p14="http://schemas.microsoft.com/office/powerpoint/2010/main" val="146708055"/>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2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47" name="Google Shape;47;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48" name="Google Shape;48;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834121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9"/>
        <p:cNvGrpSpPr/>
        <p:nvPr/>
      </p:nvGrpSpPr>
      <p:grpSpPr>
        <a:xfrm>
          <a:off x="0" y="0"/>
          <a:ext cx="0" cy="0"/>
          <a:chOff x="0" y="0"/>
          <a:chExt cx="0" cy="0"/>
        </a:xfrm>
      </p:grpSpPr>
      <p:sp>
        <p:nvSpPr>
          <p:cNvPr id="50" name="Google Shape;50;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7"/>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52" name="Google Shape;52;p27"/>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53" name="Google Shape;53;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54" name="Google Shape;54;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218438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8" name="Google Shape;58;p28"/>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60" name="Google Shape;60;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61" name="Google Shape;61;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2423630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5" name="Google Shape;65;p29"/>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6" name="Google Shape;66;p29"/>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7" name="Google Shape;67;p29"/>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8" name="Google Shape;68;p2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69" name="Google Shape;69;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70" name="Google Shape;70;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752533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C3C32C-79DE-4DE2-ACE4-312E68FF3D40}"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417336304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74" name="Google Shape;74;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75" name="Google Shape;75;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3835181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9" name="Google Shape;79;p3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0" name="Google Shape;80;p3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81" name="Google Shape;81;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82" name="Google Shape;82;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1828637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2"/>
          <p:cNvSpPr>
            <a:spLocks noGrp="1"/>
          </p:cNvSpPr>
          <p:nvPr>
            <p:ph type="pic" idx="2"/>
          </p:nvPr>
        </p:nvSpPr>
        <p:spPr>
          <a:xfrm>
            <a:off x="5413248" y="1069847"/>
            <a:ext cx="6099048" cy="4800600"/>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4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1pPr>
            <a:lvl2pPr marR="0" lvl="1" algn="l" rtl="0">
              <a:lnSpc>
                <a:spcPct val="90000"/>
              </a:lnSpc>
              <a:spcBef>
                <a:spcPts val="2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2pPr>
            <a:lvl3pPr marR="0" lvl="2" algn="l" rtl="0">
              <a:lnSpc>
                <a:spcPct val="90000"/>
              </a:lnSpc>
              <a:spcBef>
                <a:spcPts val="400"/>
              </a:spcBef>
              <a:spcAft>
                <a:spcPts val="0"/>
              </a:spcAft>
              <a:buClr>
                <a:schemeClr val="accent1"/>
              </a:buClr>
              <a:buSzPts val="1920"/>
              <a:buFont typeface="Corbel"/>
              <a:buNone/>
              <a:defRPr sz="2400" b="0" i="0" u="none" strike="noStrike" cap="none">
                <a:solidFill>
                  <a:schemeClr val="accent1"/>
                </a:solidFill>
                <a:latin typeface="Corbel"/>
                <a:ea typeface="Corbel"/>
                <a:cs typeface="Corbel"/>
                <a:sym typeface="Corbel"/>
              </a:defRPr>
            </a:lvl3pPr>
            <a:lvl4pPr marR="0" lvl="3"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4pPr>
            <a:lvl5pPr marR="0" lvl="4"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5pPr>
            <a:lvl6pPr marR="0" lvl="5"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6pPr>
            <a:lvl7pPr marR="0" lvl="6"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7pPr>
            <a:lvl8pPr marR="0" lvl="7"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8pPr>
            <a:lvl9pPr marR="0" lvl="8" algn="l" rtl="0">
              <a:lnSpc>
                <a:spcPct val="90000"/>
              </a:lnSpc>
              <a:spcBef>
                <a:spcPts val="400"/>
              </a:spcBef>
              <a:spcAft>
                <a:spcPts val="40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9pPr>
          </a:lstStyle>
          <a:p>
            <a:endParaRPr/>
          </a:p>
        </p:txBody>
      </p:sp>
      <p:sp>
        <p:nvSpPr>
          <p:cNvPr id="86" name="Google Shape;86;p3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7" name="Google Shape;87;p3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88" name="Google Shape;88;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89" name="Google Shape;89;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1124800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0"/>
        <p:cNvGrpSpPr/>
        <p:nvPr/>
      </p:nvGrpSpPr>
      <p:grpSpPr>
        <a:xfrm>
          <a:off x="0" y="0"/>
          <a:ext cx="0" cy="0"/>
          <a:chOff x="0" y="0"/>
          <a:chExt cx="0" cy="0"/>
        </a:xfrm>
      </p:grpSpPr>
      <p:sp>
        <p:nvSpPr>
          <p:cNvPr id="91" name="Google Shape;91;p3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3"/>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3" name="Google Shape;93;p3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94" name="Google Shape;94;p3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95" name="Google Shape;95;p3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6771683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6"/>
        <p:cNvGrpSpPr/>
        <p:nvPr/>
      </p:nvGrpSpPr>
      <p:grpSpPr>
        <a:xfrm>
          <a:off x="0" y="0"/>
          <a:ext cx="0" cy="0"/>
          <a:chOff x="0" y="0"/>
          <a:chExt cx="0" cy="0"/>
        </a:xfrm>
      </p:grpSpPr>
      <p:sp>
        <p:nvSpPr>
          <p:cNvPr id="97" name="Google Shape;97;p3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9" name="Google Shape;99;p3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100" name="Google Shape;100;p3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A6B727"/>
              </a:solidFill>
            </a:endParaRPr>
          </a:p>
        </p:txBody>
      </p:sp>
      <p:sp>
        <p:nvSpPr>
          <p:cNvPr id="101" name="Google Shape;101;p3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solidFill>
                  <a:srgbClr val="A6B727"/>
                </a:solidFill>
              </a:rPr>
              <a:pPr/>
              <a:t>‹#›</a:t>
            </a:fld>
            <a:endParaRPr>
              <a:solidFill>
                <a:srgbClr val="A6B727"/>
              </a:solidFill>
            </a:endParaRPr>
          </a:p>
        </p:txBody>
      </p:sp>
    </p:spTree>
    <p:extLst>
      <p:ext uri="{BB962C8B-B14F-4D97-AF65-F5344CB8AC3E}">
        <p14:creationId xmlns:p14="http://schemas.microsoft.com/office/powerpoint/2010/main" val="387931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0C3C32C-79DE-4DE2-ACE4-312E68FF3D40}"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55489287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0C3C32C-79DE-4DE2-ACE4-312E68FF3D40}" type="datetimeFigureOut">
              <a:rPr lang="en-US" smtClean="0"/>
              <a:t>6/22/2021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415706997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0C3C32C-79DE-4DE2-ACE4-312E68FF3D40}" type="datetimeFigureOut">
              <a:rPr lang="en-US" smtClean="0"/>
              <a:t>6/22/2021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B4E01-9B72-4C11-9A2B-FFFA7BAAF4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9928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C3C32C-79DE-4DE2-ACE4-312E68FF3D40}" type="datetimeFigureOut">
              <a:rPr lang="en-US" smtClean="0"/>
              <a:t>6/22/2021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158804816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C3C32C-79DE-4DE2-ACE4-312E68FF3D40}" type="datetimeFigureOut">
              <a:rPr lang="en-US" smtClean="0"/>
              <a:t>6/22/2021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4229495965"/>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C3C32C-79DE-4DE2-ACE4-312E68FF3D40}" type="datetimeFigureOut">
              <a:rPr lang="en-US" smtClean="0"/>
              <a:t>6/22/2021</a:t>
            </a:fld>
            <a:endParaRPr lang="en-US"/>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a:p>
        </p:txBody>
      </p:sp>
      <p:sp>
        <p:nvSpPr>
          <p:cNvPr id="7" name="Slide Number Placeholder 6"/>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320493468"/>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70C3C32C-79DE-4DE2-ACE4-312E68FF3D40}" type="datetimeFigureOut">
              <a:rPr lang="en-US" smtClean="0"/>
              <a:t>6/22/2021</a:t>
            </a:fld>
            <a:endParaRPr lang="en-US"/>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a:p>
        </p:txBody>
      </p:sp>
      <p:sp>
        <p:nvSpPr>
          <p:cNvPr id="7" name="Slide Number Placeholder 6"/>
          <p:cNvSpPr>
            <a:spLocks noGrp="1"/>
          </p:cNvSpPr>
          <p:nvPr>
            <p:ph type="sldNum" sz="quarter" idx="12"/>
          </p:nvPr>
        </p:nvSpPr>
        <p:spPr/>
        <p:txBody>
          <a:bodyPr/>
          <a:lstStyle/>
          <a:p>
            <a:fld id="{081B4E01-9B72-4C11-9A2B-FFFA7BAAF44D}" type="slidenum">
              <a:rPr lang="en-US" smtClean="0"/>
              <a:t>‹#›</a:t>
            </a:fld>
            <a:endParaRPr lang="en-US"/>
          </a:p>
        </p:txBody>
      </p:sp>
    </p:spTree>
    <p:extLst>
      <p:ext uri="{BB962C8B-B14F-4D97-AF65-F5344CB8AC3E}">
        <p14:creationId xmlns:p14="http://schemas.microsoft.com/office/powerpoint/2010/main" val="29485220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70C3C32C-79DE-4DE2-ACE4-312E68FF3D40}" type="datetimeFigureOut">
              <a:rPr lang="en-US" smtClean="0"/>
              <a:t>6/22/2021</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081B4E01-9B72-4C11-9A2B-FFFA7BAAF44D}" type="slidenum">
              <a:rPr lang="en-US" smtClean="0"/>
              <a:t>‹#›</a:t>
            </a:fld>
            <a:endParaRPr lang="en-US"/>
          </a:p>
        </p:txBody>
      </p:sp>
    </p:spTree>
    <p:extLst>
      <p:ext uri="{BB962C8B-B14F-4D97-AF65-F5344CB8AC3E}">
        <p14:creationId xmlns:p14="http://schemas.microsoft.com/office/powerpoint/2010/main" val="22470574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spd="slow">
    <p:push dir="u"/>
  </p:transition>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2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11" name="Google Shape;11;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pPr defTabSz="914400">
              <a:buClr>
                <a:srgbClr val="000000"/>
              </a:buClr>
              <a:buFont typeface="Arial"/>
              <a:buNone/>
            </a:pPr>
            <a:endParaRPr kern="0">
              <a:solidFill>
                <a:srgbClr val="A6B727"/>
              </a:solidFill>
            </a:endParaRPr>
          </a:p>
        </p:txBody>
      </p:sp>
      <p:sp>
        <p:nvSpPr>
          <p:cNvPr id="14" name="Google Shape;14;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pPr defTabSz="914400">
              <a:buClr>
                <a:srgbClr val="000000"/>
              </a:buClr>
              <a:buFont typeface="Arial"/>
              <a:buNone/>
            </a:pPr>
            <a:endParaRPr kern="0">
              <a:solidFill>
                <a:srgbClr val="A6B727"/>
              </a:solidFill>
            </a:endParaRPr>
          </a:p>
        </p:txBody>
      </p:sp>
      <p:sp>
        <p:nvSpPr>
          <p:cNvPr id="15" name="Google Shape;15;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defTabSz="914400">
              <a:buClr>
                <a:srgbClr val="000000"/>
              </a:buClr>
              <a:buFont typeface="Arial"/>
              <a:buNone/>
            </a:pPr>
            <a:fld id="{00000000-1234-1234-1234-123412341234}" type="slidenum">
              <a:rPr lang="en-US" kern="0">
                <a:solidFill>
                  <a:srgbClr val="A6B727"/>
                </a:solidFill>
              </a:rPr>
              <a:pPr defTabSz="914400">
                <a:buClr>
                  <a:srgbClr val="000000"/>
                </a:buClr>
                <a:buFont typeface="Arial"/>
                <a:buNone/>
              </a:pPr>
              <a:t>‹#›</a:t>
            </a:fld>
            <a:endParaRPr kern="0">
              <a:solidFill>
                <a:srgbClr val="A6B727"/>
              </a:solidFill>
            </a:endParaRPr>
          </a:p>
        </p:txBody>
      </p:sp>
    </p:spTree>
    <p:extLst>
      <p:ext uri="{BB962C8B-B14F-4D97-AF65-F5344CB8AC3E}">
        <p14:creationId xmlns:p14="http://schemas.microsoft.com/office/powerpoint/2010/main" val="635266975"/>
      </p:ext>
    </p:extLst>
  </p:cSld>
  <p:clrMap bg1="lt1" tx1="dk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p:nvPr/>
        </p:nvSpPr>
        <p:spPr>
          <a:xfrm>
            <a:off x="2285999" y="2694984"/>
            <a:ext cx="7891463" cy="922338"/>
          </a:xfrm>
          <a:prstGeom prst="rect">
            <a:avLst/>
          </a:prstGeom>
          <a:noFill/>
          <a:ln>
            <a:noFill/>
          </a:ln>
        </p:spPr>
        <p:txBody>
          <a:bodyPr spcFirstLastPara="1" wrap="square" lIns="91425" tIns="45700" rIns="91425" bIns="45700" anchor="t" anchorCtr="0">
            <a:spAutoFit/>
          </a:bodyPr>
          <a:lstStyle/>
          <a:p>
            <a:pPr algn="ctr" defTabSz="914400">
              <a:buClr>
                <a:srgbClr val="000099"/>
              </a:buClr>
              <a:buSzPts val="2700"/>
              <a:buFont typeface="Arial"/>
              <a:buNone/>
            </a:pPr>
            <a:r>
              <a:rPr lang="en-US" sz="2700" b="1" kern="0">
                <a:solidFill>
                  <a:srgbClr val="000099"/>
                </a:solidFill>
                <a:ea typeface="Arial"/>
                <a:cs typeface="Arial"/>
                <a:sym typeface="Arial"/>
              </a:rPr>
              <a:t>GIỚI THIỆU </a:t>
            </a:r>
            <a:endParaRPr sz="1400" kern="0">
              <a:solidFill>
                <a:srgbClr val="000000"/>
              </a:solidFill>
              <a:cs typeface="Arial"/>
              <a:sym typeface="Arial"/>
            </a:endParaRPr>
          </a:p>
          <a:p>
            <a:pPr algn="ctr" defTabSz="914400">
              <a:buClr>
                <a:srgbClr val="000099"/>
              </a:buClr>
              <a:buSzPts val="2700"/>
              <a:buFont typeface="Arial"/>
              <a:buNone/>
            </a:pPr>
            <a:r>
              <a:rPr lang="en-US" sz="2700" b="1" kern="0">
                <a:solidFill>
                  <a:srgbClr val="000099"/>
                </a:solidFill>
                <a:ea typeface="Arial"/>
                <a:cs typeface="Arial"/>
                <a:sym typeface="Arial"/>
              </a:rPr>
              <a:t>CHƯƠNG TRÌNH GIÁO DỤC PHỔ THÔNG 2018</a:t>
            </a:r>
            <a:endParaRPr sz="1400" kern="0">
              <a:solidFill>
                <a:srgbClr val="000000"/>
              </a:solidFill>
              <a:cs typeface="Arial"/>
              <a:sym typeface="Arial"/>
            </a:endParaRPr>
          </a:p>
        </p:txBody>
      </p:sp>
      <p:sp>
        <p:nvSpPr>
          <p:cNvPr id="107" name="Google Shape;107;p1"/>
          <p:cNvSpPr txBox="1"/>
          <p:nvPr/>
        </p:nvSpPr>
        <p:spPr>
          <a:xfrm>
            <a:off x="1350585" y="4235161"/>
            <a:ext cx="9762289" cy="784790"/>
          </a:xfrm>
          <a:prstGeom prst="rect">
            <a:avLst/>
          </a:prstGeom>
          <a:noFill/>
          <a:ln>
            <a:noFill/>
          </a:ln>
        </p:spPr>
        <p:txBody>
          <a:bodyPr spcFirstLastPara="1" wrap="square" lIns="91425" tIns="45700" rIns="91425" bIns="45700" anchor="t" anchorCtr="0">
            <a:spAutoFit/>
          </a:bodyPr>
          <a:lstStyle/>
          <a:p>
            <a:pPr algn="ctr" defTabSz="914400">
              <a:buClr>
                <a:srgbClr val="FF0000"/>
              </a:buClr>
              <a:buSzPts val="4500"/>
              <a:buFont typeface="Arial"/>
              <a:buNone/>
            </a:pPr>
            <a:r>
              <a:rPr lang="en-US" sz="4500" b="1" kern="0" dirty="0">
                <a:solidFill>
                  <a:srgbClr val="FF0000"/>
                </a:solidFill>
                <a:ea typeface="Arial"/>
                <a:cs typeface="Arial"/>
                <a:sym typeface="Arial"/>
              </a:rPr>
              <a:t>MÔN </a:t>
            </a:r>
            <a:r>
              <a:rPr lang="en-US" sz="4500" b="1" kern="0" dirty="0" smtClean="0">
                <a:solidFill>
                  <a:srgbClr val="FF0000"/>
                </a:solidFill>
                <a:ea typeface="Arial"/>
                <a:cs typeface="Arial"/>
                <a:sym typeface="Arial"/>
              </a:rPr>
              <a:t>GIÁO DỤC CÔNG DÂN LỚP 6</a:t>
            </a:r>
            <a:endParaRPr sz="1400" kern="0" dirty="0">
              <a:solidFill>
                <a:srgbClr val="000000"/>
              </a:solidFill>
              <a:cs typeface="Arial"/>
              <a:sym typeface="Arial"/>
            </a:endParaRPr>
          </a:p>
        </p:txBody>
      </p:sp>
      <p:sp>
        <p:nvSpPr>
          <p:cNvPr id="109" name="Google Shape;109;p1"/>
          <p:cNvSpPr txBox="1"/>
          <p:nvPr/>
        </p:nvSpPr>
        <p:spPr>
          <a:xfrm>
            <a:off x="3664269" y="818096"/>
            <a:ext cx="5799771" cy="830997"/>
          </a:xfrm>
          <a:prstGeom prst="rect">
            <a:avLst/>
          </a:prstGeom>
          <a:noFill/>
          <a:ln>
            <a:noFill/>
          </a:ln>
        </p:spPr>
        <p:txBody>
          <a:bodyPr spcFirstLastPara="1" wrap="square" lIns="91425" tIns="45700" rIns="91425" bIns="45700" anchor="t" anchorCtr="0">
            <a:spAutoFit/>
          </a:bodyPr>
          <a:lstStyle/>
          <a:p>
            <a:pPr algn="ctr" defTabSz="914400">
              <a:buClr>
                <a:srgbClr val="000000"/>
              </a:buClr>
              <a:buSzPts val="2400"/>
              <a:buFont typeface="Arial"/>
              <a:buNone/>
            </a:pPr>
            <a:r>
              <a:rPr lang="en-US" sz="2400" kern="0">
                <a:solidFill>
                  <a:srgbClr val="000000"/>
                </a:solidFill>
                <a:ea typeface="Arial"/>
                <a:cs typeface="Arial"/>
                <a:sym typeface="Arial"/>
              </a:rPr>
              <a:t>ỦY BAN NHÂN DÂN QUẬN 1</a:t>
            </a:r>
            <a:endParaRPr sz="1400" kern="0">
              <a:solidFill>
                <a:srgbClr val="000000"/>
              </a:solidFill>
              <a:cs typeface="Arial"/>
              <a:sym typeface="Arial"/>
            </a:endParaRPr>
          </a:p>
          <a:p>
            <a:pPr algn="ctr" defTabSz="914400">
              <a:buClr>
                <a:srgbClr val="000000"/>
              </a:buClr>
              <a:buSzPts val="2400"/>
              <a:buFont typeface="Arial"/>
              <a:buNone/>
            </a:pPr>
            <a:r>
              <a:rPr lang="en-US" sz="2400" b="1" kern="0">
                <a:solidFill>
                  <a:srgbClr val="000000"/>
                </a:solidFill>
                <a:ea typeface="Arial"/>
                <a:cs typeface="Arial"/>
                <a:sym typeface="Arial"/>
              </a:rPr>
              <a:t>PHÒNG GIÁO DỤC VÀ ĐÀO TẠO</a:t>
            </a:r>
            <a:endParaRPr sz="1400" kern="0">
              <a:solidFill>
                <a:srgbClr val="000000"/>
              </a:solidFill>
              <a:cs typeface="Arial"/>
              <a:sym typeface="Arial"/>
            </a:endParaRPr>
          </a:p>
        </p:txBody>
      </p:sp>
    </p:spTree>
    <p:extLst>
      <p:ext uri="{BB962C8B-B14F-4D97-AF65-F5344CB8AC3E}">
        <p14:creationId xmlns:p14="http://schemas.microsoft.com/office/powerpoint/2010/main" val="87095555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7460" y="2100793"/>
            <a:ext cx="4599214" cy="3210196"/>
          </a:xfrm>
        </p:spPr>
        <p:txBody>
          <a:bodyPr>
            <a:normAutofit/>
          </a:bodyPr>
          <a:lstStyle/>
          <a:p>
            <a:r>
              <a:rPr lang="en-US" sz="3300" b="1" dirty="0" err="1">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300" b="1" dirty="0">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300" b="1" dirty="0" err="1">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thức</a:t>
            </a:r>
            <a:r>
              <a:rPr lang="en-US" sz="3300" b="1" dirty="0">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300" b="1" dirty="0" err="1">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kiểm</a:t>
            </a:r>
            <a:r>
              <a:rPr lang="en-US" sz="3300" b="1" dirty="0">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300" b="1" dirty="0" err="1">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a:t>
            </a:r>
            <a:r>
              <a:rPr lang="en-US" sz="3300" b="1" dirty="0">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300" b="1" dirty="0" err="1">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a:t>
            </a:r>
            <a:r>
              <a:rPr lang="en-US" sz="3300" b="1" dirty="0">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300" b="1" dirty="0" err="1">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a:t>
            </a:r>
            <a:endParaRPr lang="en-US" sz="3300" b="1" dirty="0">
              <a:solidFill>
                <a:srgbClr val="FF2F9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9521" y1="24947" x2="38339" y2="79531"/>
                        <a14:foregroundMark x1="51757" y1="31557" x2="55431" y2="79318"/>
                        <a14:foregroundMark x1="52556" y1="31130" x2="62780" y2="73134"/>
                        <a14:foregroundMark x1="37380" y1="33902" x2="61342" y2="76972"/>
                        <a14:foregroundMark x1="48403" y1="77399" x2="36102" y2="44136"/>
                        <a14:foregroundMark x1="44728" y1="73987" x2="59105" y2="37740"/>
                        <a14:foregroundMark x1="48243" y1="40299" x2="52077" y2="73561"/>
                        <a14:foregroundMark x1="41534" y1="60128" x2="60383" y2="43710"/>
                        <a14:foregroundMark x1="22684" y1="83795" x2="76518" y2="83369"/>
                        <a14:foregroundMark x1="76198" y1="84222" x2="81310" y2="83156"/>
                        <a14:foregroundMark x1="71565" y1="82090" x2="79553" y2="82090"/>
                        <a14:foregroundMark x1="19329" y1="82303" x2="36901" y2="81663"/>
                        <a14:foregroundMark x1="19649" y1="69083" x2="19649" y2="69083"/>
                        <a14:foregroundMark x1="27955" y1="21535" x2="27955" y2="21535"/>
                        <a14:foregroundMark x1="23482" y1="26866" x2="23482" y2="26866"/>
                        <a14:foregroundMark x1="22045" y1="73134" x2="22045" y2="73134"/>
                        <a14:foregroundMark x1="74441" y1="24947" x2="74441" y2="24947"/>
                        <a14:foregroundMark x1="77955" y1="29851" x2="77955" y2="29851"/>
                        <a14:foregroundMark x1="19489" y1="82942" x2="24601" y2="83795"/>
                        <a14:foregroundMark x1="29712" y1="78891" x2="48562" y2="80810"/>
                        <a14:foregroundMark x1="39936" y1="26439" x2="43450" y2="62473"/>
                      </a14:backgroundRemoval>
                    </a14:imgEffect>
                  </a14:imgLayer>
                </a14:imgProps>
              </a:ext>
              <a:ext uri="{28A0092B-C50C-407E-A947-70E740481C1C}">
                <a14:useLocalDpi xmlns:a14="http://schemas.microsoft.com/office/drawing/2010/main" val="0"/>
              </a:ext>
            </a:extLst>
          </a:blip>
          <a:stretch>
            <a:fillRect/>
          </a:stretch>
        </p:blipFill>
        <p:spPr>
          <a:xfrm>
            <a:off x="3957553" y="263047"/>
            <a:ext cx="9222434" cy="6143172"/>
          </a:xfrm>
          <a:prstGeom prst="rect">
            <a:avLst/>
          </a:prstGeom>
        </p:spPr>
      </p:pic>
    </p:spTree>
    <p:extLst>
      <p:ext uri="{BB962C8B-B14F-4D97-AF65-F5344CB8AC3E}">
        <p14:creationId xmlns:p14="http://schemas.microsoft.com/office/powerpoint/2010/main" val="282584544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371856"/>
            <a:ext cx="9720072" cy="1499616"/>
          </a:xfrm>
        </p:spPr>
        <p:txBody>
          <a:bodyPr>
            <a:normAutofit/>
          </a:bodyPr>
          <a:lstStyle/>
          <a:p>
            <a:r>
              <a:rPr lang="en-US" b="1" dirty="0">
                <a:solidFill>
                  <a:srgbClr val="009900"/>
                </a:solidFill>
                <a:latin typeface="Arial" panose="020B0604020202020204" pitchFamily="34" charset="0"/>
                <a:cs typeface="Arial" panose="020B0604020202020204" pitchFamily="34" charset="0"/>
              </a:rPr>
              <a:t>Quan </a:t>
            </a:r>
            <a:r>
              <a:rPr lang="en-US" b="1" dirty="0" err="1">
                <a:solidFill>
                  <a:srgbClr val="009900"/>
                </a:solidFill>
                <a:latin typeface="Arial" panose="020B0604020202020204" pitchFamily="34" charset="0"/>
                <a:cs typeface="Arial" panose="020B0604020202020204" pitchFamily="34" charset="0"/>
              </a:rPr>
              <a:t>điểm</a:t>
            </a:r>
            <a:r>
              <a:rPr lang="en-US" b="1" dirty="0">
                <a:solidFill>
                  <a:srgbClr val="009900"/>
                </a:solidFill>
                <a:latin typeface="Arial" panose="020B0604020202020204" pitchFamily="34" charset="0"/>
                <a:cs typeface="Arial" panose="020B0604020202020204" pitchFamily="34" charset="0"/>
              </a:rPr>
              <a:t> </a:t>
            </a:r>
            <a:r>
              <a:rPr lang="en-US" b="1" dirty="0" err="1">
                <a:solidFill>
                  <a:srgbClr val="009900"/>
                </a:solidFill>
                <a:latin typeface="Arial" panose="020B0604020202020204" pitchFamily="34" charset="0"/>
                <a:cs typeface="Arial" panose="020B0604020202020204" pitchFamily="34" charset="0"/>
              </a:rPr>
              <a:t>đánh</a:t>
            </a:r>
            <a:r>
              <a:rPr lang="en-US" b="1" dirty="0">
                <a:solidFill>
                  <a:srgbClr val="009900"/>
                </a:solidFill>
                <a:latin typeface="Arial" panose="020B0604020202020204" pitchFamily="34" charset="0"/>
                <a:cs typeface="Arial" panose="020B0604020202020204" pitchFamily="34" charset="0"/>
              </a:rPr>
              <a:t> </a:t>
            </a:r>
            <a:r>
              <a:rPr lang="en-US" b="1" dirty="0" err="1">
                <a:solidFill>
                  <a:srgbClr val="009900"/>
                </a:solidFill>
                <a:latin typeface="Arial" panose="020B0604020202020204" pitchFamily="34" charset="0"/>
                <a:cs typeface="Arial" panose="020B0604020202020204" pitchFamily="34" charset="0"/>
              </a:rPr>
              <a:t>giá</a:t>
            </a:r>
            <a:r>
              <a:rPr lang="en-US" b="1" dirty="0">
                <a:solidFill>
                  <a:srgbClr val="009900"/>
                </a:solidFill>
                <a:latin typeface="Arial" panose="020B0604020202020204" pitchFamily="34" charset="0"/>
                <a:cs typeface="Arial" panose="020B0604020202020204" pitchFamily="34" charset="0"/>
              </a:rPr>
              <a:t> </a:t>
            </a:r>
            <a:r>
              <a:rPr lang="en-US" b="1" dirty="0" err="1">
                <a:solidFill>
                  <a:srgbClr val="009900"/>
                </a:solidFill>
                <a:latin typeface="Arial" panose="020B0604020202020204" pitchFamily="34" charset="0"/>
                <a:cs typeface="Arial" panose="020B0604020202020204" pitchFamily="34" charset="0"/>
              </a:rPr>
              <a:t>hiện</a:t>
            </a:r>
            <a:r>
              <a:rPr lang="en-US" b="1" dirty="0">
                <a:solidFill>
                  <a:srgbClr val="009900"/>
                </a:solidFill>
                <a:latin typeface="Arial" panose="020B0604020202020204" pitchFamily="34" charset="0"/>
                <a:cs typeface="Arial" panose="020B0604020202020204" pitchFamily="34" charset="0"/>
              </a:rPr>
              <a:t> </a:t>
            </a:r>
            <a:r>
              <a:rPr lang="en-US" b="1" dirty="0" err="1">
                <a:solidFill>
                  <a:srgbClr val="009900"/>
                </a:solidFill>
                <a:latin typeface="Arial" panose="020B0604020202020204" pitchFamily="34" charset="0"/>
                <a:cs typeface="Arial" panose="020B0604020202020204" pitchFamily="34" charset="0"/>
              </a:rPr>
              <a:t>đại</a:t>
            </a:r>
            <a:endParaRPr lang="en-US" b="1" dirty="0">
              <a:solidFill>
                <a:srgbClr val="009900"/>
              </a:solidFill>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24749800"/>
              </p:ext>
            </p:extLst>
          </p:nvPr>
        </p:nvGraphicFramePr>
        <p:xfrm>
          <a:off x="365760" y="1871472"/>
          <a:ext cx="11292840" cy="4511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531428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327319372"/>
              </p:ext>
            </p:extLst>
          </p:nvPr>
        </p:nvGraphicFramePr>
        <p:xfrm>
          <a:off x="449943" y="210457"/>
          <a:ext cx="11263085" cy="6233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888126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883FF">
            <a:alpha val="34000"/>
          </a:srgbClr>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7227" y="1527630"/>
            <a:ext cx="5311025" cy="353785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6914" y="1828800"/>
            <a:ext cx="3153953" cy="3158806"/>
          </a:xfrm>
          <a:prstGeom prst="rect">
            <a:avLst/>
          </a:prstGeom>
        </p:spPr>
      </p:pic>
      <p:sp>
        <p:nvSpPr>
          <p:cNvPr id="6" name="TextBox 5"/>
          <p:cNvSpPr txBox="1"/>
          <p:nvPr/>
        </p:nvSpPr>
        <p:spPr>
          <a:xfrm>
            <a:off x="911029" y="5330368"/>
            <a:ext cx="4426857" cy="1323439"/>
          </a:xfrm>
          <a:prstGeom prst="rect">
            <a:avLst/>
          </a:prstGeom>
          <a:solidFill>
            <a:schemeClr val="accent6">
              <a:lumMod val="60000"/>
              <a:lumOff val="4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000" b="1" dirty="0" err="1"/>
              <a:t>Đánh</a:t>
            </a:r>
            <a:r>
              <a:rPr lang="en-US" sz="4000" b="1" dirty="0"/>
              <a:t> </a:t>
            </a:r>
            <a:r>
              <a:rPr lang="en-US" sz="4000" b="1" dirty="0" err="1"/>
              <a:t>giá</a:t>
            </a:r>
            <a:r>
              <a:rPr lang="en-US" sz="4000" b="1" dirty="0"/>
              <a:t/>
            </a:r>
            <a:br>
              <a:rPr lang="en-US" sz="4000" b="1" dirty="0"/>
            </a:br>
            <a:r>
              <a:rPr lang="en-US" sz="4000" b="1" dirty="0" err="1"/>
              <a:t>cá</a:t>
            </a:r>
            <a:r>
              <a:rPr lang="en-US" sz="4000" b="1" dirty="0"/>
              <a:t> </a:t>
            </a:r>
            <a:r>
              <a:rPr lang="en-US" sz="4000" b="1" dirty="0" err="1"/>
              <a:t>nhân</a:t>
            </a:r>
            <a:r>
              <a:rPr lang="en-US" sz="4000" b="1" dirty="0"/>
              <a:t> </a:t>
            </a:r>
            <a:r>
              <a:rPr lang="en-US" sz="4000" b="1" dirty="0" err="1"/>
              <a:t>học</a:t>
            </a:r>
            <a:r>
              <a:rPr lang="en-US" sz="4000" b="1" dirty="0"/>
              <a:t> </a:t>
            </a:r>
            <a:r>
              <a:rPr lang="en-US" sz="4000" b="1" dirty="0" err="1"/>
              <a:t>sinh</a:t>
            </a:r>
            <a:endParaRPr lang="en-US" sz="4000" b="1" dirty="0"/>
          </a:p>
        </p:txBody>
      </p:sp>
      <p:sp>
        <p:nvSpPr>
          <p:cNvPr id="7" name="TextBox 6"/>
          <p:cNvSpPr txBox="1"/>
          <p:nvPr/>
        </p:nvSpPr>
        <p:spPr>
          <a:xfrm>
            <a:off x="6457227" y="5330369"/>
            <a:ext cx="5311025" cy="1323439"/>
          </a:xfrm>
          <a:prstGeom prst="rect">
            <a:avLst/>
          </a:prstGeom>
          <a:solidFill>
            <a:schemeClr val="accent1">
              <a:alpha val="45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4000" b="1" dirty="0" err="1"/>
              <a:t>Đánh</a:t>
            </a:r>
            <a:r>
              <a:rPr lang="en-US" sz="4000" b="1" dirty="0"/>
              <a:t> </a:t>
            </a:r>
            <a:r>
              <a:rPr lang="en-US" sz="4000" b="1" dirty="0" err="1"/>
              <a:t>giá</a:t>
            </a:r>
            <a:r>
              <a:rPr lang="en-US" sz="4000" b="1" dirty="0"/>
              <a:t/>
            </a:r>
            <a:br>
              <a:rPr lang="en-US" sz="4000" b="1" dirty="0"/>
            </a:br>
            <a:r>
              <a:rPr lang="en-US" sz="4000" b="1" dirty="0" err="1"/>
              <a:t>theo</a:t>
            </a:r>
            <a:r>
              <a:rPr lang="en-US" sz="4000" b="1" dirty="0"/>
              <a:t> </a:t>
            </a:r>
            <a:r>
              <a:rPr lang="en-US" sz="4000" b="1" dirty="0" err="1"/>
              <a:t>nhóm</a:t>
            </a:r>
            <a:r>
              <a:rPr lang="en-US" sz="4000" b="1" dirty="0"/>
              <a:t> </a:t>
            </a:r>
            <a:r>
              <a:rPr lang="en-US" sz="4000" b="1" dirty="0" err="1"/>
              <a:t>học</a:t>
            </a:r>
            <a:r>
              <a:rPr lang="en-US" sz="4000" b="1" dirty="0"/>
              <a:t> </a:t>
            </a:r>
            <a:r>
              <a:rPr lang="en-US" sz="4000" b="1" dirty="0" err="1"/>
              <a:t>sinh</a:t>
            </a:r>
            <a:endParaRPr lang="en-US" sz="4000" b="1" dirty="0"/>
          </a:p>
        </p:txBody>
      </p:sp>
      <p:sp>
        <p:nvSpPr>
          <p:cNvPr id="8" name="TextBox 7"/>
          <p:cNvSpPr txBox="1"/>
          <p:nvPr/>
        </p:nvSpPr>
        <p:spPr>
          <a:xfrm>
            <a:off x="146957" y="204192"/>
            <a:ext cx="12192000" cy="954107"/>
          </a:xfrm>
          <a:prstGeom prst="rect">
            <a:avLst/>
          </a:prstGeom>
          <a:noFill/>
        </p:spPr>
        <p:txBody>
          <a:bodyPr wrap="square" rtlCol="0">
            <a:spAutoFit/>
          </a:bodyPr>
          <a:lstStyle/>
          <a:p>
            <a:pPr algn="ctr"/>
            <a:r>
              <a:rPr lang="en-US" sz="2800" b="1"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 DẠY HỌC THEO CÁ THỂ</a:t>
            </a:r>
          </a:p>
          <a:p>
            <a:pPr algn="ctr"/>
            <a:r>
              <a:rPr lang="en-US" sz="2800" b="1" dirty="0">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ĐẾN ĐÁNH GIÁ NĂNG LỰC TỔ CHỨC, HỢP TÁC</a:t>
            </a:r>
          </a:p>
        </p:txBody>
      </p:sp>
    </p:spTree>
    <p:extLst>
      <p:ext uri="{BB962C8B-B14F-4D97-AF65-F5344CB8AC3E}">
        <p14:creationId xmlns:p14="http://schemas.microsoft.com/office/powerpoint/2010/main" val="16607499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30634611"/>
              </p:ext>
            </p:extLst>
          </p:nvPr>
        </p:nvGraphicFramePr>
        <p:xfrm>
          <a:off x="457200" y="261257"/>
          <a:ext cx="15716665" cy="6386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2177127"/>
            <a:ext cx="4180115" cy="2554545"/>
          </a:xfrm>
          <a:prstGeom prst="rect">
            <a:avLst/>
          </a:prstGeom>
          <a:noFill/>
        </p:spPr>
        <p:txBody>
          <a:bodyPr wrap="square" rtlCol="0">
            <a:spAutoFit/>
          </a:bodyPr>
          <a:lstStyle/>
          <a:p>
            <a:pPr algn="ct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ĐỐI TƯỢNG</a:t>
            </a:r>
            <a:b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THAM GIA</a:t>
            </a:r>
          </a:p>
          <a:p>
            <a:pPr algn="ct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a:t>
            </a:r>
          </a:p>
          <a:p>
            <a:pPr algn="ctr"/>
            <a:r>
              <a:rPr lang="en-US" sz="40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 DẠNG</a:t>
            </a:r>
          </a:p>
        </p:txBody>
      </p:sp>
    </p:spTree>
    <p:extLst>
      <p:ext uri="{BB962C8B-B14F-4D97-AF65-F5344CB8AC3E}">
        <p14:creationId xmlns:p14="http://schemas.microsoft.com/office/powerpoint/2010/main" val="298191635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432FF">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88382" y="2444785"/>
            <a:ext cx="4442072" cy="2854671"/>
          </a:xfrm>
        </p:spPr>
        <p:txBody>
          <a:bodyPr>
            <a:normAutofit/>
          </a:bodyPr>
          <a:lstStyle/>
          <a:p>
            <a:pPr>
              <a:lnSpc>
                <a:spcPct val="150000"/>
              </a:lnSpc>
            </a:pPr>
            <a:r>
              <a:rPr lang="en-US"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CHUẨN BỊ CỦA HỌC SINH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0023553"/>
              </p:ext>
            </p:extLst>
          </p:nvPr>
        </p:nvGraphicFramePr>
        <p:xfrm>
          <a:off x="534080" y="25052"/>
          <a:ext cx="7106797" cy="6598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xmlns="" id="{C62105B9-4F61-E049-95BD-063A248516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2613" y="4758835"/>
            <a:ext cx="2073653" cy="1840085"/>
          </a:xfrm>
          <a:prstGeom prst="rect">
            <a:avLst/>
          </a:prstGeom>
        </p:spPr>
      </p:pic>
    </p:spTree>
    <p:extLst>
      <p:ext uri="{BB962C8B-B14F-4D97-AF65-F5344CB8AC3E}">
        <p14:creationId xmlns:p14="http://schemas.microsoft.com/office/powerpoint/2010/main" val="99827349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FDFF">
            <a:alpha val="35000"/>
          </a:srgb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82133" y="198437"/>
            <a:ext cx="10837334" cy="1645920"/>
          </a:xfrm>
        </p:spPr>
        <p:txBody>
          <a:bodyPr>
            <a:normAutofit/>
          </a:bodyPr>
          <a:lstStyle/>
          <a:p>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SỰ HỖ TRỢ TỪ PHÍA Cha </a:t>
            </a:r>
            <a:r>
              <a:rPr lang="en-US" sz="28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mẹ</a:t>
            </a:r>
            <a:r>
              <a:rPr lang="en-US" sz="28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HỌC SINH</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ackgroundRemoval t="1643" b="100000" l="0" r="100000">
                        <a14:foregroundMark x1="12780" y1="87474" x2="83067" y2="88090"/>
                        <a14:foregroundMark x1="13259" y1="87474" x2="31310" y2="89322"/>
                        <a14:foregroundMark x1="11342" y1="87885" x2="31310" y2="90760"/>
                        <a14:foregroundMark x1="9744" y1="88501" x2="14058" y2="88501"/>
                        <a14:foregroundMark x1="84505" y1="87474" x2="78435" y2="87474"/>
                        <a14:foregroundMark x1="85783" y1="87474" x2="80990" y2="87885"/>
                      </a14:backgroundRemoval>
                    </a14:imgEffect>
                  </a14:imgLayer>
                </a14:imgProps>
              </a:ext>
              <a:ext uri="{28A0092B-C50C-407E-A947-70E740481C1C}">
                <a14:useLocalDpi xmlns:a14="http://schemas.microsoft.com/office/drawing/2010/main" val="0"/>
              </a:ext>
            </a:extLst>
          </a:blip>
          <a:stretch>
            <a:fillRect/>
          </a:stretch>
        </p:blipFill>
        <p:spPr>
          <a:xfrm>
            <a:off x="3151413" y="1792438"/>
            <a:ext cx="6705599" cy="5216656"/>
          </a:xfrm>
          <a:prstGeom prst="rect">
            <a:avLst/>
          </a:prstGeom>
          <a:ln>
            <a:noFill/>
          </a:ln>
          <a:effectLst>
            <a:outerShdw blurRad="292100" dist="139700" dir="2700000" algn="tl" rotWithShape="0">
              <a:srgbClr val="333333">
                <a:alpha val="65000"/>
              </a:srgbClr>
            </a:outerShdw>
          </a:effectLst>
        </p:spPr>
      </p:pic>
      <p:sp>
        <p:nvSpPr>
          <p:cNvPr id="3" name="Subtitle 2">
            <a:extLst>
              <a:ext uri="{FF2B5EF4-FFF2-40B4-BE49-F238E27FC236}">
                <a16:creationId xmlns:a16="http://schemas.microsoft.com/office/drawing/2014/main" xmlns="" id="{DF8D0291-E791-3D49-90A4-8E8FA450C526}"/>
              </a:ext>
            </a:extLst>
          </p:cNvPr>
          <p:cNvSpPr>
            <a:spLocks noGrp="1"/>
          </p:cNvSpPr>
          <p:nvPr>
            <p:ph type="subTitle" idx="1"/>
          </p:nvPr>
        </p:nvSpPr>
        <p:spPr>
          <a:xfrm>
            <a:off x="2695194" y="4596709"/>
            <a:ext cx="6801612" cy="1239894"/>
          </a:xfrm>
        </p:spPr>
        <p:txBody>
          <a:bodyPr/>
          <a:lstStyle/>
          <a:p>
            <a:endParaRPr lang="x-none"/>
          </a:p>
        </p:txBody>
      </p:sp>
    </p:spTree>
    <p:extLst>
      <p:ext uri="{BB962C8B-B14F-4D97-AF65-F5344CB8AC3E}">
        <p14:creationId xmlns:p14="http://schemas.microsoft.com/office/powerpoint/2010/main" val="2283155800"/>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286" y="360534"/>
            <a:ext cx="11103428" cy="1188720"/>
          </a:xfrm>
        </p:spPr>
        <p:txBody>
          <a:bodyPr>
            <a:normAutofit/>
          </a:bodyPr>
          <a:lstStyle/>
          <a:p>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mẹ</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hỗ</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trợ</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giúp</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thành</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năng</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lực</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tự</a:t>
            </a:r>
            <a:r>
              <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b="1" dirty="0" err="1">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học</a:t>
            </a:r>
            <a:endParaRPr lang="en-US" b="1" dirty="0">
              <a:solidFill>
                <a:srgbClr val="0432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76130962"/>
              </p:ext>
            </p:extLst>
          </p:nvPr>
        </p:nvGraphicFramePr>
        <p:xfrm>
          <a:off x="1616529" y="2057400"/>
          <a:ext cx="9062357" cy="4506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837705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26562303"/>
              </p:ext>
            </p:extLst>
          </p:nvPr>
        </p:nvGraphicFramePr>
        <p:xfrm>
          <a:off x="624115" y="239486"/>
          <a:ext cx="10929256" cy="6204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91179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828802" y="2153412"/>
            <a:ext cx="8259500" cy="2308324"/>
          </a:xfrm>
          <a:prstGeom prst="rect">
            <a:avLst/>
          </a:prstGeom>
          <a:noFill/>
        </p:spPr>
        <p:txBody>
          <a:bodyPr wrap="square" rtlCol="0">
            <a:spAutoFit/>
          </a:bodyPr>
          <a:lstStyle/>
          <a:p>
            <a:r>
              <a:rPr lang="en-US" dirty="0"/>
              <a:t>	</a:t>
            </a:r>
            <a:r>
              <a:rPr lang="en-US" sz="4800" b="1" i="1" dirty="0" err="1">
                <a:solidFill>
                  <a:srgbClr val="FF2F92"/>
                </a:solidFill>
                <a:latin typeface="Times New Roman" panose="02020603050405020304" pitchFamily="18" charset="0"/>
                <a:cs typeface="Times New Roman" panose="02020603050405020304" pitchFamily="18" charset="0"/>
              </a:rPr>
              <a:t>Chúc</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các</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em</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học</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sinh</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gặt</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hái</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được</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nhiều</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thành</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công</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trong</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học</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tập</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ở</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ngôi</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trường</a:t>
            </a:r>
            <a:r>
              <a:rPr lang="en-US" sz="4800" b="1" i="1" dirty="0">
                <a:solidFill>
                  <a:srgbClr val="FF2F92"/>
                </a:solidFill>
                <a:latin typeface="Times New Roman" panose="02020603050405020304" pitchFamily="18" charset="0"/>
                <a:cs typeface="Times New Roman" panose="02020603050405020304" pitchFamily="18" charset="0"/>
              </a:rPr>
              <a:t> </a:t>
            </a:r>
            <a:r>
              <a:rPr lang="en-US" sz="4800" b="1" i="1" dirty="0" err="1">
                <a:solidFill>
                  <a:srgbClr val="FF2F92"/>
                </a:solidFill>
                <a:latin typeface="Times New Roman" panose="02020603050405020304" pitchFamily="18" charset="0"/>
                <a:cs typeface="Times New Roman" panose="02020603050405020304" pitchFamily="18" charset="0"/>
              </a:rPr>
              <a:t>mới</a:t>
            </a:r>
            <a:r>
              <a:rPr lang="en-US" sz="4800" b="1" i="1" dirty="0">
                <a:solidFill>
                  <a:srgbClr val="FF2F92"/>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38524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9" name="Subtitle 8"/>
          <p:cNvSpPr>
            <a:spLocks noGrp="1"/>
          </p:cNvSpPr>
          <p:nvPr>
            <p:ph type="subTitle" idx="1"/>
          </p:nvPr>
        </p:nvSpPr>
        <p:spPr>
          <a:xfrm>
            <a:off x="3067881" y="6037548"/>
            <a:ext cx="6801612" cy="1239894"/>
          </a:xfrm>
        </p:spPr>
        <p:txBody>
          <a:bodyPr>
            <a:normAutofit/>
          </a:bodyPr>
          <a:lstStyle/>
          <a:p>
            <a:r>
              <a:rPr lang="en-US" sz="3200" b="1" dirty="0">
                <a:solidFill>
                  <a:srgbClr val="7030A0"/>
                </a:solidFill>
                <a:latin typeface="Times New Roman" panose="02020603050405020304" pitchFamily="18" charset="0"/>
                <a:cs typeface="Times New Roman" panose="02020603050405020304" pitchFamily="18" charset="0"/>
              </a:rPr>
              <a:t>BỘ SÁCH CHÂN TRỜI SÁNG TẠO</a:t>
            </a:r>
          </a:p>
        </p:txBody>
      </p:sp>
      <p:sp>
        <p:nvSpPr>
          <p:cNvPr id="11" name="Title 7">
            <a:extLst>
              <a:ext uri="{FF2B5EF4-FFF2-40B4-BE49-F238E27FC236}">
                <a16:creationId xmlns:a16="http://schemas.microsoft.com/office/drawing/2014/main" xmlns="" id="{0CCA4FB9-476C-9245-8A01-CA5BB2024A16}"/>
              </a:ext>
            </a:extLst>
          </p:cNvPr>
          <p:cNvSpPr txBox="1">
            <a:spLocks/>
          </p:cNvSpPr>
          <p:nvPr/>
        </p:nvSpPr>
        <p:spPr>
          <a:xfrm>
            <a:off x="966952" y="0"/>
            <a:ext cx="10749456" cy="1376855"/>
          </a:xfrm>
          <a:prstGeom prst="rect">
            <a:avLst/>
          </a:prstGeom>
          <a:solidFill>
            <a:srgbClr val="FFFFFF"/>
          </a:solidFill>
          <a:ln w="38100" cap="sq">
            <a:solidFill>
              <a:srgbClr val="404040"/>
            </a:solidFill>
            <a:miter lim="800000"/>
          </a:ln>
        </p:spPr>
        <p:txBody>
          <a:bodyPr vert="horz" lIns="274320" tIns="182880" rIns="274320" bIns="182880" rtlCol="0" anchor="ctr" anchorCtr="1">
            <a:normAutofit/>
          </a:bodyPr>
          <a:lstStyle>
            <a:lvl1pPr algn="ctr" defTabSz="914400" rtl="0" eaLnBrk="1" latinLnBrk="0" hangingPunct="1">
              <a:lnSpc>
                <a:spcPct val="90000"/>
              </a:lnSpc>
              <a:spcBef>
                <a:spcPct val="0"/>
              </a:spcBef>
              <a:buNone/>
              <a:defRPr sz="3800" kern="1200" cap="all" spc="200" baseline="0">
                <a:solidFill>
                  <a:srgbClr val="262626"/>
                </a:solidFill>
                <a:latin typeface="+mj-lt"/>
                <a:ea typeface="+mj-ea"/>
                <a:cs typeface="+mj-cs"/>
              </a:defRPr>
            </a:lvl1pPr>
          </a:lstStyle>
          <a:p>
            <a:r>
              <a:rPr lang="en-US"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 SGK GIÁO DỤC CÔNG DÂN LỚP 6</a:t>
            </a:r>
            <a:endParaRPr lang="en-US"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xmlns="" id="{C4EC1F1B-D2DE-B140-AFB5-5E2DF0D217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6538" y="1554470"/>
            <a:ext cx="3212123" cy="4355567"/>
          </a:xfrm>
          <a:prstGeom prst="rect">
            <a:avLst/>
          </a:prstGeom>
        </p:spPr>
      </p:pic>
      <p:sp>
        <p:nvSpPr>
          <p:cNvPr id="2" name="TextBox 1"/>
          <p:cNvSpPr txBox="1"/>
          <p:nvPr/>
        </p:nvSpPr>
        <p:spPr>
          <a:xfrm>
            <a:off x="5628758" y="2209944"/>
            <a:ext cx="6087649" cy="2677656"/>
          </a:xfrm>
          <a:prstGeom prst="rect">
            <a:avLst/>
          </a:prstGeom>
          <a:noFill/>
        </p:spPr>
        <p:txBody>
          <a:bodyPr wrap="square" rtlCol="0">
            <a:spAutoFit/>
          </a:bodyPr>
          <a:lstStyle/>
          <a:p>
            <a:pPr marL="342900" indent="-342900">
              <a:buFontTx/>
              <a:buChar char="-"/>
            </a:pPr>
            <a:r>
              <a:rPr lang="en-US" sz="2400" dirty="0" err="1" smtClean="0">
                <a:solidFill>
                  <a:schemeClr val="bg1"/>
                </a:solidFill>
                <a:latin typeface="Arial" panose="020B0604020202020204" pitchFamily="34" charset="0"/>
                <a:cs typeface="Arial" panose="020B0604020202020204" pitchFamily="34" charset="0"/>
              </a:rPr>
              <a:t>Đinh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Phương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Duy</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Đào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Thị</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Ngọc</a:t>
            </a:r>
            <a:r>
              <a:rPr lang="en-US" sz="2400" dirty="0" smtClean="0">
                <a:solidFill>
                  <a:schemeClr val="bg1"/>
                </a:solidFill>
                <a:latin typeface="Arial" panose="020B0604020202020204" pitchFamily="34" charset="0"/>
                <a:cs typeface="Arial" panose="020B0604020202020204" pitchFamily="34" charset="0"/>
              </a:rPr>
              <a:t> Minh, </a:t>
            </a:r>
            <a:r>
              <a:rPr lang="en-US" sz="2400" dirty="0" err="1" smtClean="0">
                <a:solidFill>
                  <a:schemeClr val="bg1"/>
                </a:solidFill>
                <a:latin typeface="Arial" panose="020B0604020202020204" pitchFamily="34" charset="0"/>
                <a:cs typeface="Arial" panose="020B0604020202020204" pitchFamily="34" charset="0"/>
              </a:rPr>
              <a:t>Huỳnh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Văn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Sơn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đồng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Chủ</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biên</a:t>
            </a:r>
            <a:r>
              <a:rPr lang="en-US" sz="2400" dirty="0" smtClean="0">
                <a:solidFill>
                  <a:schemeClr val="bg1"/>
                </a:solidFill>
                <a:latin typeface="Arial" panose="020B0604020202020204" pitchFamily="34" charset="0"/>
                <a:cs typeface="Arial" panose="020B0604020202020204" pitchFamily="34" charset="0"/>
              </a:rPr>
              <a:t>)</a:t>
            </a:r>
          </a:p>
          <a:p>
            <a:endParaRPr lang="en-US" sz="2400" dirty="0" smtClean="0">
              <a:solidFill>
                <a:schemeClr val="bg1"/>
              </a:solidFill>
              <a:latin typeface="Arial" panose="020B0604020202020204" pitchFamily="34" charset="0"/>
              <a:cs typeface="Arial" panose="020B0604020202020204" pitchFamily="34" charset="0"/>
            </a:endParaRPr>
          </a:p>
          <a:p>
            <a:pPr marL="342900" indent="-342900">
              <a:buFontTx/>
              <a:buChar char="-"/>
            </a:pPr>
            <a:r>
              <a:rPr lang="en-US" sz="2400" dirty="0" err="1" smtClean="0">
                <a:solidFill>
                  <a:schemeClr val="bg1"/>
                </a:solidFill>
                <a:latin typeface="Arial" panose="020B0604020202020204" pitchFamily="34" charset="0"/>
                <a:cs typeface="Arial" panose="020B0604020202020204" pitchFamily="34" charset="0"/>
              </a:rPr>
              <a:t>Đào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Lê</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Hòa</a:t>
            </a:r>
            <a:r>
              <a:rPr lang="en-US" sz="2400" dirty="0" smtClean="0">
                <a:solidFill>
                  <a:schemeClr val="bg1"/>
                </a:solidFill>
                <a:latin typeface="Arial" panose="020B0604020202020204" pitchFamily="34" charset="0"/>
                <a:cs typeface="Arial" panose="020B0604020202020204" pitchFamily="34" charset="0"/>
              </a:rPr>
              <a:t> An, </a:t>
            </a:r>
            <a:r>
              <a:rPr lang="en-US" sz="2400" dirty="0" err="1" smtClean="0">
                <a:solidFill>
                  <a:schemeClr val="bg1"/>
                </a:solidFill>
                <a:latin typeface="Arial" panose="020B0604020202020204" pitchFamily="34" charset="0"/>
                <a:cs typeface="Arial" panose="020B0604020202020204" pitchFamily="34" charset="0"/>
              </a:rPr>
              <a:t>Trần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Tuấn</a:t>
            </a:r>
            <a:r>
              <a:rPr lang="en-US" sz="2400" dirty="0" smtClean="0">
                <a:solidFill>
                  <a:schemeClr val="bg1"/>
                </a:solidFill>
                <a:latin typeface="Arial" panose="020B0604020202020204" pitchFamily="34" charset="0"/>
                <a:cs typeface="Arial" panose="020B0604020202020204" pitchFamily="34" charset="0"/>
              </a:rPr>
              <a:t> Anh, </a:t>
            </a:r>
            <a:r>
              <a:rPr lang="en-US" sz="2400" dirty="0" err="1" smtClean="0">
                <a:solidFill>
                  <a:schemeClr val="bg1"/>
                </a:solidFill>
                <a:latin typeface="Arial" panose="020B0604020202020204" pitchFamily="34" charset="0"/>
                <a:cs typeface="Arial" panose="020B0604020202020204" pitchFamily="34" charset="0"/>
              </a:rPr>
              <a:t>Đào</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Thị</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Lưu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Thị</a:t>
            </a:r>
            <a:r>
              <a:rPr lang="en-US" sz="2400" dirty="0" smtClean="0">
                <a:solidFill>
                  <a:schemeClr val="bg1"/>
                </a:solidFill>
                <a:latin typeface="Arial" panose="020B0604020202020204" pitchFamily="34" charset="0"/>
                <a:cs typeface="Arial" panose="020B0604020202020204" pitchFamily="34" charset="0"/>
              </a:rPr>
              <a:t> Thu </a:t>
            </a:r>
            <a:r>
              <a:rPr lang="en-US" sz="2400" dirty="0" err="1" smtClean="0">
                <a:solidFill>
                  <a:schemeClr val="bg1"/>
                </a:solidFill>
                <a:latin typeface="Arial" panose="020B0604020202020204" pitchFamily="34" charset="0"/>
                <a:cs typeface="Arial" panose="020B0604020202020204" pitchFamily="34" charset="0"/>
              </a:rPr>
              <a:t>Hà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Ngô</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Thái</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Hà</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Nguyễn</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Thị</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Bích</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Hồng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Tiêu</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Thị</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Mỹ</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Hồng</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Đỗ</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Công</a:t>
            </a:r>
            <a:r>
              <a:rPr lang="en-US" sz="2400" dirty="0" smtClean="0">
                <a:solidFill>
                  <a:schemeClr val="bg1"/>
                </a:solidFill>
                <a:latin typeface="Arial" panose="020B0604020202020204" pitchFamily="34" charset="0"/>
                <a:cs typeface="Arial" panose="020B0604020202020204" pitchFamily="34" charset="0"/>
              </a:rPr>
              <a:t> Nam, </a:t>
            </a:r>
            <a:r>
              <a:rPr lang="en-US" sz="2400" dirty="0" err="1" smtClean="0">
                <a:solidFill>
                  <a:schemeClr val="bg1"/>
                </a:solidFill>
                <a:latin typeface="Arial" panose="020B0604020202020204" pitchFamily="34" charset="0"/>
                <a:cs typeface="Arial" panose="020B0604020202020204" pitchFamily="34" charset="0"/>
              </a:rPr>
              <a:t>Vũ</a:t>
            </a:r>
            <a:r>
              <a:rPr lang="en-US" sz="2400" dirty="0" smtClean="0">
                <a:solidFill>
                  <a:schemeClr val="bg1"/>
                </a:solidFill>
                <a:latin typeface="Arial" panose="020B0604020202020204" pitchFamily="34" charset="0"/>
                <a:cs typeface="Arial" panose="020B0604020202020204" pitchFamily="34" charset="0"/>
              </a:rPr>
              <a:t> </a:t>
            </a:r>
            <a:r>
              <a:rPr lang="en-US" sz="2400" dirty="0" err="1" smtClean="0">
                <a:solidFill>
                  <a:schemeClr val="bg1"/>
                </a:solidFill>
                <a:latin typeface="Arial" panose="020B0604020202020204" pitchFamily="34" charset="0"/>
                <a:cs typeface="Arial" panose="020B0604020202020204" pitchFamily="34" charset="0"/>
              </a:rPr>
              <a:t>Thị</a:t>
            </a:r>
            <a:r>
              <a:rPr lang="en-US" sz="2400" dirty="0" smtClean="0">
                <a:solidFill>
                  <a:schemeClr val="bg1"/>
                </a:solidFill>
                <a:latin typeface="Arial" panose="020B0604020202020204" pitchFamily="34" charset="0"/>
                <a:cs typeface="Arial" panose="020B0604020202020204" pitchFamily="34" charset="0"/>
              </a:rPr>
              <a:t> Thanh Nga.</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62155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1545C-AABF-0940-B28A-B704ADBA642B}"/>
              </a:ext>
            </a:extLst>
          </p:cNvPr>
          <p:cNvSpPr>
            <a:spLocks noGrp="1"/>
          </p:cNvSpPr>
          <p:nvPr>
            <p:ph type="title"/>
          </p:nvPr>
        </p:nvSpPr>
        <p:spPr>
          <a:xfrm>
            <a:off x="734785" y="295013"/>
            <a:ext cx="10662557" cy="1188720"/>
          </a:xfrm>
        </p:spPr>
        <p:txBody>
          <a:bodyPr>
            <a:noAutofit/>
          </a:bodyPr>
          <a:lstStyle/>
          <a:p>
            <a:r>
              <a:rPr lang="x-none" b="1" dirty="0">
                <a:solidFill>
                  <a:schemeClr val="accent6">
                    <a:lumMod val="75000"/>
                  </a:schemeClr>
                </a:solidFill>
                <a:latin typeface="Arial" panose="020B0604020202020204" pitchFamily="34" charset="0"/>
                <a:cs typeface="Arial" panose="020B0604020202020204" pitchFamily="34" charset="0"/>
              </a:rPr>
              <a:t>NỘI DUNG CHƯƠNG TRÌNH CỦA BỘ SÁCH GIÁO KHOA GIÁO DỤC CÔNG DÂN 6</a:t>
            </a:r>
          </a:p>
        </p:txBody>
      </p:sp>
      <p:sp>
        <p:nvSpPr>
          <p:cNvPr id="12" name="Title 1">
            <a:extLst>
              <a:ext uri="{FF2B5EF4-FFF2-40B4-BE49-F238E27FC236}">
                <a16:creationId xmlns:a16="http://schemas.microsoft.com/office/drawing/2014/main" xmlns="" id="{CBA23CEE-A0C2-6340-B39B-ED8E2F38CA81}"/>
              </a:ext>
            </a:extLst>
          </p:cNvPr>
          <p:cNvSpPr txBox="1">
            <a:spLocks/>
          </p:cNvSpPr>
          <p:nvPr/>
        </p:nvSpPr>
        <p:spPr>
          <a:xfrm>
            <a:off x="794659" y="3000331"/>
            <a:ext cx="4205966" cy="2268572"/>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a:lstStyle>
          <a:p>
            <a:r>
              <a:rPr lang="x-none" b="1" dirty="0">
                <a:solidFill>
                  <a:srgbClr val="7030A0"/>
                </a:solidFill>
                <a:latin typeface="Arial" panose="020B0604020202020204" pitchFamily="34" charset="0"/>
                <a:cs typeface="Arial" panose="020B0604020202020204" pitchFamily="34" charset="0"/>
              </a:rPr>
              <a:t>12 CHỦ ĐỀ ĐƯỢC PHÂN BỐ GIẢNG DẠY Ở 2 HỌC KỲ</a:t>
            </a:r>
          </a:p>
          <a:p>
            <a:r>
              <a:rPr lang="x-none" b="1" dirty="0">
                <a:solidFill>
                  <a:srgbClr val="7030A0"/>
                </a:solidFill>
                <a:latin typeface="Arial" panose="020B0604020202020204" pitchFamily="34" charset="0"/>
                <a:cs typeface="Arial" panose="020B0604020202020204" pitchFamily="34" charset="0"/>
              </a:rPr>
              <a:t>( HKI VÀ HKII) </a:t>
            </a:r>
          </a:p>
        </p:txBody>
      </p:sp>
      <p:sp>
        <p:nvSpPr>
          <p:cNvPr id="13" name="Right Arrow 12">
            <a:extLst>
              <a:ext uri="{FF2B5EF4-FFF2-40B4-BE49-F238E27FC236}">
                <a16:creationId xmlns:a16="http://schemas.microsoft.com/office/drawing/2014/main" xmlns="" id="{27B75E20-795C-2347-895C-1841A6C0B1CB}"/>
              </a:ext>
            </a:extLst>
          </p:cNvPr>
          <p:cNvSpPr/>
          <p:nvPr/>
        </p:nvSpPr>
        <p:spPr>
          <a:xfrm>
            <a:off x="5181572" y="3892301"/>
            <a:ext cx="141179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1026" name="Picture 2" descr="Sách Giáo dục công dân lớp 6 mới - Chân trời sáng tạo">
            <a:extLst>
              <a:ext uri="{FF2B5EF4-FFF2-40B4-BE49-F238E27FC236}">
                <a16:creationId xmlns:a16="http://schemas.microsoft.com/office/drawing/2014/main" xmlns="" id="{62497B38-BDA5-7E40-B4F2-B4796D90A6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84" t="7488" r="5119" b="9155"/>
          <a:stretch/>
        </p:blipFill>
        <p:spPr bwMode="auto">
          <a:xfrm>
            <a:off x="6801633" y="1565379"/>
            <a:ext cx="4596887" cy="522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8198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883FF">
            <a:alpha val="17785"/>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EEF171-602D-C442-B478-A82986944F39}"/>
              </a:ext>
            </a:extLst>
          </p:cNvPr>
          <p:cNvSpPr>
            <a:spLocks noGrp="1"/>
          </p:cNvSpPr>
          <p:nvPr>
            <p:ph type="title"/>
          </p:nvPr>
        </p:nvSpPr>
        <p:spPr>
          <a:xfrm>
            <a:off x="2138538" y="270211"/>
            <a:ext cx="7729728" cy="813522"/>
          </a:xfrm>
        </p:spPr>
        <p:txBody>
          <a:bodyPr>
            <a:noAutofit/>
          </a:bodyPr>
          <a:lstStyle/>
          <a:p>
            <a:r>
              <a:rPr lang="x-none" b="1" dirty="0">
                <a:solidFill>
                  <a:schemeClr val="accent3"/>
                </a:solidFill>
                <a:latin typeface="Arial" panose="020B0604020202020204" pitchFamily="34" charset="0"/>
                <a:cs typeface="Arial" panose="020B0604020202020204" pitchFamily="34" charset="0"/>
              </a:rPr>
              <a:t>MỤC TIÊU CẦN ĐẠT</a:t>
            </a:r>
          </a:p>
        </p:txBody>
      </p:sp>
      <p:sp>
        <p:nvSpPr>
          <p:cNvPr id="7" name="Content Placeholder 6">
            <a:extLst>
              <a:ext uri="{FF2B5EF4-FFF2-40B4-BE49-F238E27FC236}">
                <a16:creationId xmlns:a16="http://schemas.microsoft.com/office/drawing/2014/main" xmlns="" id="{73D3869F-0FFB-CE47-9CB8-2FA489D8259B}"/>
              </a:ext>
            </a:extLst>
          </p:cNvPr>
          <p:cNvSpPr>
            <a:spLocks noGrp="1"/>
          </p:cNvSpPr>
          <p:nvPr>
            <p:ph idx="1"/>
          </p:nvPr>
        </p:nvSpPr>
        <p:spPr>
          <a:xfrm>
            <a:off x="228600" y="1336141"/>
            <a:ext cx="11734800" cy="3101983"/>
          </a:xfrm>
        </p:spPr>
        <p:txBody>
          <a:bodyPr>
            <a:noAutofit/>
          </a:bodyPr>
          <a:lstStyle/>
          <a:p>
            <a:pPr algn="just">
              <a:buFontTx/>
              <a:buChar char="-"/>
            </a:pPr>
            <a:r>
              <a:rPr lang="vi-VN" sz="2400" dirty="0">
                <a:solidFill>
                  <a:srgbClr val="0432FF"/>
                </a:solidFill>
                <a:latin typeface="Arial" panose="020B0604020202020204" pitchFamily="34" charset="0"/>
                <a:cs typeface="Arial" panose="020B0604020202020204" pitchFamily="34" charset="0"/>
              </a:rPr>
              <a:t>Giúp học sinh có hiểu biết về những chuẩn mực đạo đức, pháp luật cơ bản và giá trị, ý nghĩa của các chuẩn mực đó.</a:t>
            </a:r>
          </a:p>
          <a:p>
            <a:pPr algn="just">
              <a:buFontTx/>
              <a:buChar char="-"/>
            </a:pPr>
            <a:r>
              <a:rPr lang="vi-VN" sz="2400" dirty="0">
                <a:solidFill>
                  <a:srgbClr val="0432FF"/>
                </a:solidFill>
                <a:latin typeface="Arial" panose="020B0604020202020204" pitchFamily="34" charset="0"/>
                <a:cs typeface="Arial" panose="020B0604020202020204" pitchFamily="34" charset="0"/>
              </a:rPr>
              <a:t> Tự hào về truyền thống gia đình, quê hương, dân tộc; tôn trọng, khoan dung, quan tâm, giúp đỡ người khác; tự giác, tích cực học tập và lao động.</a:t>
            </a:r>
          </a:p>
          <a:p>
            <a:pPr algn="just">
              <a:buFontTx/>
              <a:buChar char="-"/>
            </a:pPr>
            <a:r>
              <a:rPr lang="vi-VN" sz="2400" dirty="0">
                <a:solidFill>
                  <a:srgbClr val="0432FF"/>
                </a:solidFill>
                <a:latin typeface="Arial" panose="020B0604020202020204" pitchFamily="34" charset="0"/>
                <a:cs typeface="Arial" panose="020B0604020202020204" pitchFamily="34" charset="0"/>
              </a:rPr>
              <a:t> Có thái độ đúng đắn, rõ ràng trước các hiện tượng, sự kiện trong đời sống; có trách nhiệm với bản thân, gia đình, nhà trường, xã hội, công việc và môi trường sống.</a:t>
            </a:r>
          </a:p>
          <a:p>
            <a:pPr algn="just">
              <a:buFontTx/>
              <a:buChar char="-"/>
            </a:pPr>
            <a:r>
              <a:rPr lang="vi-VN" sz="2400" dirty="0">
                <a:solidFill>
                  <a:srgbClr val="0432FF"/>
                </a:solidFill>
                <a:latin typeface="Arial" panose="020B0604020202020204" pitchFamily="34" charset="0"/>
                <a:cs typeface="Arial" panose="020B0604020202020204" pitchFamily="34" charset="0"/>
              </a:rPr>
              <a:t>Đánh giá được thái độ, hành vi của bản thân và người khác; tự điều chỉnh và nhắc nhở, giúp đỡ bạn bè, người thân điều chỉnh thái độ, hành vi theo chuẩn mực đạo đức, pháp luật;</a:t>
            </a:r>
          </a:p>
          <a:p>
            <a:pPr algn="just">
              <a:buFontTx/>
              <a:buChar char="-"/>
            </a:pPr>
            <a:r>
              <a:rPr lang="vi-VN" sz="2400" dirty="0">
                <a:solidFill>
                  <a:srgbClr val="0432FF"/>
                </a:solidFill>
                <a:latin typeface="Arial" panose="020B0604020202020204" pitchFamily="34" charset="0"/>
                <a:cs typeface="Arial" panose="020B0604020202020204" pitchFamily="34" charset="0"/>
              </a:rPr>
              <a:t>Thích ứng với xã hội biến đổi và giải quyết các vấn đề đơn giản trong đời sống của cá nhân, cộng đồng phù hợp với giá trị văn hoá, chuẩn mực đạo đức, quy tắc của cộng đồng, quy định của pháp luật và lứa tuổi.</a:t>
            </a:r>
            <a:endParaRPr lang="x-none" sz="2400" dirty="0">
              <a:solidFill>
                <a:srgbClr val="0432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59084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FDFF">
            <a:alpha val="10000"/>
          </a:srgb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9ACC5D3-9EF2-DA4F-8715-5C789DFDBE32}"/>
              </a:ext>
            </a:extLst>
          </p:cNvPr>
          <p:cNvGraphicFramePr>
            <a:graphicFrameLocks noGrp="1"/>
          </p:cNvGraphicFramePr>
          <p:nvPr>
            <p:ph idx="1"/>
            <p:extLst>
              <p:ext uri="{D42A27DB-BD31-4B8C-83A1-F6EECF244321}">
                <p14:modId xmlns:p14="http://schemas.microsoft.com/office/powerpoint/2010/main" val="2334641242"/>
              </p:ext>
            </p:extLst>
          </p:nvPr>
        </p:nvGraphicFramePr>
        <p:xfrm>
          <a:off x="0" y="0"/>
          <a:ext cx="12192000" cy="7178407"/>
        </p:xfrm>
        <a:graphic>
          <a:graphicData uri="http://schemas.openxmlformats.org/drawingml/2006/table">
            <a:tbl>
              <a:tblPr firstRow="1" bandRow="1">
                <a:tableStyleId>{21E4AEA4-8DFA-4A89-87EB-49C32662AFE0}</a:tableStyleId>
              </a:tblPr>
              <a:tblGrid>
                <a:gridCol w="3354184">
                  <a:extLst>
                    <a:ext uri="{9D8B030D-6E8A-4147-A177-3AD203B41FA5}">
                      <a16:colId xmlns:a16="http://schemas.microsoft.com/office/drawing/2014/main" xmlns="" val="907135875"/>
                    </a:ext>
                  </a:extLst>
                </a:gridCol>
                <a:gridCol w="8837816">
                  <a:extLst>
                    <a:ext uri="{9D8B030D-6E8A-4147-A177-3AD203B41FA5}">
                      <a16:colId xmlns:a16="http://schemas.microsoft.com/office/drawing/2014/main" xmlns="" val="1926509246"/>
                    </a:ext>
                  </a:extLst>
                </a:gridCol>
              </a:tblGrid>
              <a:tr h="1189823">
                <a:tc>
                  <a:txBody>
                    <a:bodyPr/>
                    <a:lstStyle/>
                    <a:p>
                      <a:pPr algn="ctr"/>
                      <a:r>
                        <a:rPr lang="x-none" sz="28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Nội dung</a:t>
                      </a:r>
                      <a:endParaRPr lang="x-none"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1"/>
                    </a:solidFill>
                  </a:tcPr>
                </a:tc>
                <a:tc>
                  <a:txBody>
                    <a:bodyPr/>
                    <a:lstStyle/>
                    <a:p>
                      <a:pPr algn="ctr"/>
                      <a:r>
                        <a:rPr lang="x-none" sz="28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Yêu cầu cần đạt</a:t>
                      </a:r>
                      <a:endParaRPr lang="x-none" sz="2800" dirty="0">
                        <a:solidFill>
                          <a:srgbClr val="0432FF"/>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accent5">
                        <a:lumMod val="40000"/>
                        <a:lumOff val="60000"/>
                      </a:schemeClr>
                    </a:solidFill>
                  </a:tcPr>
                </a:tc>
                <a:extLst>
                  <a:ext uri="{0D108BD9-81ED-4DB2-BD59-A6C34878D82A}">
                    <a16:rowId xmlns:a16="http://schemas.microsoft.com/office/drawing/2014/main" xmlns="" val="500146844"/>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Tự hào về truyền thống gia đình, dòng họ</a:t>
                      </a:r>
                      <a:endParaRPr lang="x-none"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Nêu được một số truyền thống của gia đình, dòng họ.</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Giải thích được một cách đơn giản ý nghĩa của truyền thống gia đình, dòng họ.</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Biết giữ gìn, phát huy truyền thống gia đình, dòng họ bằng những việc làm cụ thể phù hợp.</a:t>
                      </a:r>
                      <a:endParaRPr lang="x-none" sz="20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rgbClr val="00FDFF">
                        <a:alpha val="9613"/>
                      </a:srgbClr>
                    </a:solidFill>
                  </a:tcPr>
                </a:tc>
                <a:extLst>
                  <a:ext uri="{0D108BD9-81ED-4DB2-BD59-A6C34878D82A}">
                    <a16:rowId xmlns:a16="http://schemas.microsoft.com/office/drawing/2014/main" xmlns="" val="572566280"/>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Yêu thương con người</a:t>
                      </a:r>
                      <a:endParaRPr lang="x-none"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Nêu được khái niệm và biểu hiện của tình yêu thương con người.</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Trình bày được giá trị của tình yêu thương con người.</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Thực hiện được những việc làm thể hiện tình yêu thương con người.</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Đánh giá được thái độ, hành vi thể hiện tình yêu thương của người khác.</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Phê phán những biểu hiện trái với tình yêu thương con người.</a:t>
                      </a:r>
                      <a:endParaRPr lang="x-none" sz="20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accent6">
                        <a:lumMod val="20000"/>
                        <a:lumOff val="80000"/>
                        <a:alpha val="71000"/>
                      </a:schemeClr>
                    </a:solidFill>
                  </a:tcPr>
                </a:tc>
                <a:extLst>
                  <a:ext uri="{0D108BD9-81ED-4DB2-BD59-A6C34878D82A}">
                    <a16:rowId xmlns:a16="http://schemas.microsoft.com/office/drawing/2014/main" xmlns="" val="2113293157"/>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Siêng năng, kiên trì</a:t>
                      </a:r>
                      <a:endParaRPr lang="x-none"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Nêu được khái niệm, biểu hiện của siêng năng, kiên trì.</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Nhận biết được ý nghĩa của siêng năng, kiên trì.</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Siêng năng, kiên trì trong lao động, học tập và cuộc sống hằng ngày.</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Đánh giá được sự siêng năng, kiên trì của bản thân và người khác trong học tập, lao động.</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Quý trọng những người siêng năng, kiên trì; góp ý cho những bạn có biểu hiện lười biếng, hay nản lòng để khắc phục hạn chế này.</a:t>
                      </a:r>
                      <a:endParaRPr lang="x-none" sz="20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rgbClr val="FF2F92">
                        <a:alpha val="18000"/>
                      </a:srgbClr>
                    </a:solidFill>
                  </a:tcPr>
                </a:tc>
                <a:extLst>
                  <a:ext uri="{0D108BD9-81ED-4DB2-BD59-A6C34878D82A}">
                    <a16:rowId xmlns:a16="http://schemas.microsoft.com/office/drawing/2014/main" xmlns="" val="2488123680"/>
                  </a:ext>
                </a:extLst>
              </a:tr>
            </a:tbl>
          </a:graphicData>
        </a:graphic>
      </p:graphicFrame>
    </p:spTree>
    <p:extLst>
      <p:ext uri="{BB962C8B-B14F-4D97-AF65-F5344CB8AC3E}">
        <p14:creationId xmlns:p14="http://schemas.microsoft.com/office/powerpoint/2010/main" val="83602093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9ACC5D3-9EF2-DA4F-8715-5C789DFDBE32}"/>
              </a:ext>
            </a:extLst>
          </p:cNvPr>
          <p:cNvGraphicFramePr>
            <a:graphicFrameLocks noGrp="1"/>
          </p:cNvGraphicFramePr>
          <p:nvPr>
            <p:ph idx="1"/>
            <p:extLst>
              <p:ext uri="{D42A27DB-BD31-4B8C-83A1-F6EECF244321}">
                <p14:modId xmlns:p14="http://schemas.microsoft.com/office/powerpoint/2010/main" val="2549347369"/>
              </p:ext>
            </p:extLst>
          </p:nvPr>
        </p:nvGraphicFramePr>
        <p:xfrm>
          <a:off x="0" y="0"/>
          <a:ext cx="12192000" cy="7498815"/>
        </p:xfrm>
        <a:graphic>
          <a:graphicData uri="http://schemas.openxmlformats.org/drawingml/2006/table">
            <a:tbl>
              <a:tblPr firstRow="1" bandRow="1">
                <a:tableStyleId>{21E4AEA4-8DFA-4A89-87EB-49C32662AFE0}</a:tableStyleId>
              </a:tblPr>
              <a:tblGrid>
                <a:gridCol w="3354184">
                  <a:extLst>
                    <a:ext uri="{9D8B030D-6E8A-4147-A177-3AD203B41FA5}">
                      <a16:colId xmlns:a16="http://schemas.microsoft.com/office/drawing/2014/main" xmlns="" val="907135875"/>
                    </a:ext>
                  </a:extLst>
                </a:gridCol>
                <a:gridCol w="8837816">
                  <a:extLst>
                    <a:ext uri="{9D8B030D-6E8A-4147-A177-3AD203B41FA5}">
                      <a16:colId xmlns:a16="http://schemas.microsoft.com/office/drawing/2014/main" xmlns="" val="1926509246"/>
                    </a:ext>
                  </a:extLst>
                </a:gridCol>
              </a:tblGrid>
              <a:tr h="1189823">
                <a:tc>
                  <a:txBody>
                    <a:bodyPr/>
                    <a:lstStyle/>
                    <a:p>
                      <a:pPr algn="ctr"/>
                      <a:r>
                        <a:rPr lang="x-none" sz="28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Nội dung</a:t>
                      </a:r>
                      <a:endParaRPr lang="x-none"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1"/>
                    </a:solidFill>
                  </a:tcPr>
                </a:tc>
                <a:tc>
                  <a:txBody>
                    <a:bodyPr/>
                    <a:lstStyle/>
                    <a:p>
                      <a:pPr algn="ctr"/>
                      <a:r>
                        <a:rPr lang="x-none" sz="28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Yêu cầu cần đạt</a:t>
                      </a:r>
                      <a:endParaRPr lang="x-none" sz="2800" dirty="0">
                        <a:solidFill>
                          <a:srgbClr val="0432FF"/>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accent5">
                        <a:lumMod val="40000"/>
                        <a:lumOff val="60000"/>
                      </a:schemeClr>
                    </a:solidFill>
                  </a:tcPr>
                </a:tc>
                <a:extLst>
                  <a:ext uri="{0D108BD9-81ED-4DB2-BD59-A6C34878D82A}">
                    <a16:rowId xmlns:a16="http://schemas.microsoft.com/office/drawing/2014/main" xmlns="" val="500146844"/>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Tôn trọng sự thật</a:t>
                      </a:r>
                      <a:endParaRPr lang="x-none"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Nhận biết được một số biểu hiện của tôn trọng sự thật.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Hiểu vì sao phải tôn trọng sự thật.</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Luôn nói thật với người thân, thầy cô, bạn bè và người có trách nhiệm.</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Không đồng tình với việc nói dối hoặc che giấu sự thật.</a:t>
                      </a:r>
                      <a:endParaRPr lang="x-none" sz="20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accent6">
                        <a:lumMod val="60000"/>
                        <a:lumOff val="40000"/>
                        <a:alpha val="48000"/>
                      </a:schemeClr>
                    </a:solidFill>
                  </a:tcPr>
                </a:tc>
                <a:extLst>
                  <a:ext uri="{0D108BD9-81ED-4DB2-BD59-A6C34878D82A}">
                    <a16:rowId xmlns:a16="http://schemas.microsoft.com/office/drawing/2014/main" xmlns="" val="572566280"/>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Tự lập</a:t>
                      </a:r>
                      <a:endParaRPr lang="x-none"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Nêu được khái niệm tự lập.</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Liệt kê được các biểu hiện của người có tính tự lập.</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Hiểu vì sao phải tự lập.</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Đánh giá được khả năng tự lập của bản thân và người khác.</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Tự thực hiện được nhiệm vụ của bản thân trong học tập, sinh hoạt hằng ngày, hoạt động tập thể ở trường và trong cuộc sống cộng đồng; không dựa dẫm, ỷ lại và phụ thuộc vào người khác.</a:t>
                      </a:r>
                      <a:endParaRPr lang="x-none" sz="20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rgbClr val="00B0F0">
                        <a:alpha val="50910"/>
                      </a:srgbClr>
                    </a:solidFill>
                  </a:tcPr>
                </a:tc>
                <a:extLst>
                  <a:ext uri="{0D108BD9-81ED-4DB2-BD59-A6C34878D82A}">
                    <a16:rowId xmlns:a16="http://schemas.microsoft.com/office/drawing/2014/main" xmlns="" val="2113293157"/>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Tự nhận thức bản thân</a:t>
                      </a:r>
                      <a:endParaRPr lang="x-none"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Nêu được thế nào là tự nhận thức bản thân.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Nhận biết được ý nghĩa của tự nhận thức bản thân.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Tự nhận thức được điểm mạnh, điểm yếu, giá trị, vị trí, tình cảm, các mối quan hệ của bản thân.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Biết tôn trọng bản thân.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Xây dựng được kế hoạch phát huy điểm mạnh và hạn chế điểm yếu của bản thân.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rgbClr val="00B050">
                        <a:alpha val="18000"/>
                      </a:srgbClr>
                    </a:solidFill>
                  </a:tcPr>
                </a:tc>
                <a:extLst>
                  <a:ext uri="{0D108BD9-81ED-4DB2-BD59-A6C34878D82A}">
                    <a16:rowId xmlns:a16="http://schemas.microsoft.com/office/drawing/2014/main" xmlns="" val="2488123680"/>
                  </a:ext>
                </a:extLst>
              </a:tr>
            </a:tbl>
          </a:graphicData>
        </a:graphic>
      </p:graphicFrame>
    </p:spTree>
    <p:extLst>
      <p:ext uri="{BB962C8B-B14F-4D97-AF65-F5344CB8AC3E}">
        <p14:creationId xmlns:p14="http://schemas.microsoft.com/office/powerpoint/2010/main" val="18166339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9ACC5D3-9EF2-DA4F-8715-5C789DFDBE32}"/>
              </a:ext>
            </a:extLst>
          </p:cNvPr>
          <p:cNvGraphicFramePr>
            <a:graphicFrameLocks noGrp="1"/>
          </p:cNvGraphicFramePr>
          <p:nvPr>
            <p:ph idx="1"/>
            <p:extLst>
              <p:ext uri="{D42A27DB-BD31-4B8C-83A1-F6EECF244321}">
                <p14:modId xmlns:p14="http://schemas.microsoft.com/office/powerpoint/2010/main" val="503851059"/>
              </p:ext>
            </p:extLst>
          </p:nvPr>
        </p:nvGraphicFramePr>
        <p:xfrm>
          <a:off x="0" y="0"/>
          <a:ext cx="12192000" cy="7178407"/>
        </p:xfrm>
        <a:graphic>
          <a:graphicData uri="http://schemas.openxmlformats.org/drawingml/2006/table">
            <a:tbl>
              <a:tblPr firstRow="1" bandRow="1">
                <a:tableStyleId>{21E4AEA4-8DFA-4A89-87EB-49C32662AFE0}</a:tableStyleId>
              </a:tblPr>
              <a:tblGrid>
                <a:gridCol w="3354184">
                  <a:extLst>
                    <a:ext uri="{9D8B030D-6E8A-4147-A177-3AD203B41FA5}">
                      <a16:colId xmlns:a16="http://schemas.microsoft.com/office/drawing/2014/main" xmlns="" val="907135875"/>
                    </a:ext>
                  </a:extLst>
                </a:gridCol>
                <a:gridCol w="8837816">
                  <a:extLst>
                    <a:ext uri="{9D8B030D-6E8A-4147-A177-3AD203B41FA5}">
                      <a16:colId xmlns:a16="http://schemas.microsoft.com/office/drawing/2014/main" xmlns="" val="1926509246"/>
                    </a:ext>
                  </a:extLst>
                </a:gridCol>
              </a:tblGrid>
              <a:tr h="1189823">
                <a:tc>
                  <a:txBody>
                    <a:bodyPr/>
                    <a:lstStyle/>
                    <a:p>
                      <a:pPr algn="ctr"/>
                      <a:r>
                        <a:rPr lang="x-none" sz="28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Nội dung</a:t>
                      </a:r>
                      <a:endParaRPr lang="x-none"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1"/>
                    </a:solidFill>
                  </a:tcPr>
                </a:tc>
                <a:tc>
                  <a:txBody>
                    <a:bodyPr/>
                    <a:lstStyle/>
                    <a:p>
                      <a:pPr algn="ctr"/>
                      <a:r>
                        <a:rPr lang="x-none" sz="28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Yêu cầu cần đạt</a:t>
                      </a:r>
                      <a:endParaRPr lang="x-none" sz="2800" dirty="0">
                        <a:solidFill>
                          <a:srgbClr val="0432FF"/>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accent5">
                        <a:lumMod val="40000"/>
                        <a:lumOff val="60000"/>
                      </a:schemeClr>
                    </a:solidFill>
                  </a:tcPr>
                </a:tc>
                <a:extLst>
                  <a:ext uri="{0D108BD9-81ED-4DB2-BD59-A6C34878D82A}">
                    <a16:rowId xmlns:a16="http://schemas.microsoft.com/office/drawing/2014/main" xmlns="" val="500146844"/>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Ứng phó với tình huống nguy hiểm</a:t>
                      </a:r>
                      <a:endParaRPr lang="x-none"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chemeClr val="bg2">
                        <a:lumMod val="90000"/>
                      </a:schemeClr>
                    </a:solidFill>
                  </a:tcPr>
                </a:tc>
                <a:tc>
                  <a:txBody>
                    <a:bodyPr/>
                    <a:lstStyle/>
                    <a:p>
                      <a:r>
                        <a:rPr lang="x-non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Nhận biết được các tình huống nguy hiểm và hậu quả của những tình huống nguy hiểm đối với trẻ em.</a:t>
                      </a:r>
                      <a:endParaRPr lang="x-non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Nêu được cách ứng phó với một số tình huống nguy hiểm.</a:t>
                      </a:r>
                      <a:endParaRPr lang="x-non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Thực hành được cách ứng phó trước một số tình huống nguy hiểm để đảm bảo an toàn.</a:t>
                      </a:r>
                      <a:endParaRPr lang="x-non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rgbClr val="00FDFF">
                        <a:alpha val="27637"/>
                      </a:srgbClr>
                    </a:solidFill>
                  </a:tcPr>
                </a:tc>
                <a:extLst>
                  <a:ext uri="{0D108BD9-81ED-4DB2-BD59-A6C34878D82A}">
                    <a16:rowId xmlns:a16="http://schemas.microsoft.com/office/drawing/2014/main" xmlns="" val="572566280"/>
                  </a:ext>
                </a:extLst>
              </a:tr>
              <a:tr h="1889392">
                <a:tc>
                  <a:txBody>
                    <a:bodyPr/>
                    <a:lstStyle/>
                    <a:p>
                      <a:r>
                        <a:rPr lang="x-none" sz="24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Tiết kiệm</a:t>
                      </a:r>
                      <a:endParaRPr lang="x-none"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Nêu được khái niệm tiết kiệm và biểu hiện của tiết kiệm (tiền bạc, đồ dùng, thời gian, điện, nước,...).</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Hiểu vì sao phải tiết kiệm.</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Thực hành tiết kiệm trong cuộc sống, học tập.</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Nhận xét, đánh giá được việc thực hành tiết kiệm của bản thân và những người xung quanh.</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Phê phán những biểu hiện lãng phí.</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chemeClr val="accent1">
                        <a:alpha val="27754"/>
                      </a:schemeClr>
                    </a:solidFill>
                  </a:tcPr>
                </a:tc>
                <a:extLst>
                  <a:ext uri="{0D108BD9-81ED-4DB2-BD59-A6C34878D82A}">
                    <a16:rowId xmlns:a16="http://schemas.microsoft.com/office/drawing/2014/main" xmlns="" val="2113293157"/>
                  </a:ext>
                </a:extLst>
              </a:tr>
              <a:tr h="1889392">
                <a:tc>
                  <a:txBody>
                    <a:bodyPr/>
                    <a:lstStyle/>
                    <a:p>
                      <a:r>
                        <a:rPr lang="x-none" sz="20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Công dân nước Cộng hoà xã hội chủ nghĩa Việt Nam</a:t>
                      </a:r>
                      <a:endParaRPr lang="x-none" sz="20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Nêu được khái niệm công dân; căn cứ xác định công dân nước Cộng hoà xã hội chủ nghĩa Việt Nam.</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Nêu được quy định của Hiến pháp nước Cộng hoà xã hội chủ nghĩa Việt Nam về quyền và nghĩa vụ cơ bản của công dân.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p>
                      <a:r>
                        <a:rPr lang="x-none"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Bước đầu thực hiện được một số quyền và nghĩa vụ cơ bản của công dân.</a:t>
                      </a:r>
                      <a:endParaRPr lang="x-non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38100" marR="38100" marT="38100" marB="38100" anchor="ctr">
                    <a:solidFill>
                      <a:srgbClr val="FF2F92">
                        <a:alpha val="18000"/>
                      </a:srgbClr>
                    </a:solidFill>
                  </a:tcPr>
                </a:tc>
                <a:extLst>
                  <a:ext uri="{0D108BD9-81ED-4DB2-BD59-A6C34878D82A}">
                    <a16:rowId xmlns:a16="http://schemas.microsoft.com/office/drawing/2014/main" xmlns="" val="2488123680"/>
                  </a:ext>
                </a:extLst>
              </a:tr>
            </a:tbl>
          </a:graphicData>
        </a:graphic>
      </p:graphicFrame>
    </p:spTree>
    <p:extLst>
      <p:ext uri="{BB962C8B-B14F-4D97-AF65-F5344CB8AC3E}">
        <p14:creationId xmlns:p14="http://schemas.microsoft.com/office/powerpoint/2010/main" val="162581516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70C0">
            <a:alpha val="17984"/>
          </a:srgbClr>
        </a:solidFill>
        <a:effectLst/>
      </p:bgPr>
    </p:bg>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xmlns="" id="{C9ACC5D3-9EF2-DA4F-8715-5C789DFDBE32}"/>
              </a:ext>
            </a:extLst>
          </p:cNvPr>
          <p:cNvGraphicFramePr>
            <a:graphicFrameLocks noGrp="1"/>
          </p:cNvGraphicFramePr>
          <p:nvPr>
            <p:ph idx="1"/>
            <p:extLst>
              <p:ext uri="{D42A27DB-BD31-4B8C-83A1-F6EECF244321}">
                <p14:modId xmlns:p14="http://schemas.microsoft.com/office/powerpoint/2010/main" val="1793651384"/>
              </p:ext>
            </p:extLst>
          </p:nvPr>
        </p:nvGraphicFramePr>
        <p:xfrm>
          <a:off x="0" y="0"/>
          <a:ext cx="12192000" cy="4009223"/>
        </p:xfrm>
        <a:graphic>
          <a:graphicData uri="http://schemas.openxmlformats.org/drawingml/2006/table">
            <a:tbl>
              <a:tblPr firstRow="1" bandRow="1">
                <a:tableStyleId>{21E4AEA4-8DFA-4A89-87EB-49C32662AFE0}</a:tableStyleId>
              </a:tblPr>
              <a:tblGrid>
                <a:gridCol w="3354184">
                  <a:extLst>
                    <a:ext uri="{9D8B030D-6E8A-4147-A177-3AD203B41FA5}">
                      <a16:colId xmlns:a16="http://schemas.microsoft.com/office/drawing/2014/main" xmlns="" val="907135875"/>
                    </a:ext>
                  </a:extLst>
                </a:gridCol>
                <a:gridCol w="8837816">
                  <a:extLst>
                    <a:ext uri="{9D8B030D-6E8A-4147-A177-3AD203B41FA5}">
                      <a16:colId xmlns:a16="http://schemas.microsoft.com/office/drawing/2014/main" xmlns="" val="1926509246"/>
                    </a:ext>
                  </a:extLst>
                </a:gridCol>
              </a:tblGrid>
              <a:tr h="1189823">
                <a:tc>
                  <a:txBody>
                    <a:bodyPr/>
                    <a:lstStyle/>
                    <a:p>
                      <a:pPr algn="ctr"/>
                      <a:r>
                        <a:rPr lang="x-none" sz="28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Nội dung</a:t>
                      </a:r>
                      <a:endParaRPr lang="x-none" sz="2800" dirty="0">
                        <a:solidFill>
                          <a:srgbClr val="00B05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1"/>
                    </a:solidFill>
                  </a:tcPr>
                </a:tc>
                <a:tc>
                  <a:txBody>
                    <a:bodyPr/>
                    <a:lstStyle/>
                    <a:p>
                      <a:pPr algn="ctr"/>
                      <a:r>
                        <a:rPr lang="x-none" sz="28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Yêu cầu cần đạt</a:t>
                      </a:r>
                      <a:endParaRPr lang="x-none" sz="2800" dirty="0">
                        <a:solidFill>
                          <a:srgbClr val="0432FF"/>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accent5">
                        <a:lumMod val="40000"/>
                        <a:lumOff val="60000"/>
                      </a:schemeClr>
                    </a:solidFill>
                  </a:tcPr>
                </a:tc>
                <a:extLst>
                  <a:ext uri="{0D108BD9-81ED-4DB2-BD59-A6C34878D82A}">
                    <a16:rowId xmlns:a16="http://schemas.microsoft.com/office/drawing/2014/main" xmlns="" val="500146844"/>
                  </a:ext>
                </a:extLst>
              </a:tr>
              <a:tr h="1889392">
                <a:tc>
                  <a:txBody>
                    <a:bodyPr/>
                    <a:lstStyle/>
                    <a:p>
                      <a:pPr algn="ctr"/>
                      <a:r>
                        <a:rPr lang="x-none" sz="24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Quyền trẻ em</a:t>
                      </a:r>
                      <a:endParaRPr lang="x-none" sz="24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chemeClr val="bg2">
                        <a:lumMod val="90000"/>
                      </a:schemeClr>
                    </a:solidFill>
                  </a:tcPr>
                </a:tc>
                <a:tc>
                  <a:txBody>
                    <a:bodyPr/>
                    <a:lstStyle/>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Nêu được các quyền cơ bản của trẻ em; ý nghĩa của quyền trẻ em và việc thực hiện quyền trẻ em; trách nhiệm của gia đình, nhà trường, xã hội trong việc thực hiện quyền trẻ em.</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Phân biệt được hành vi thực hiện quyền trẻ em và hành vi vi phạm quyền trẻ em.</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Thực hiện tốt quyền và bổn phận của trẻ em.</a:t>
                      </a:r>
                      <a:endParaRPr lang="x-none" sz="2000" dirty="0">
                        <a:effectLst/>
                        <a:latin typeface="Arial" panose="020B0604020202020204" pitchFamily="34" charset="0"/>
                        <a:ea typeface="Calibri" panose="020F0502020204030204" pitchFamily="34" charset="0"/>
                        <a:cs typeface="Arial" panose="020B0604020202020204" pitchFamily="34" charset="0"/>
                      </a:endParaRPr>
                    </a:p>
                    <a:p>
                      <a:r>
                        <a:rPr lang="x-none"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Nhận xét, đánh giá được việc thực hiện quyền trẻ em của bản thân, gia đình, nhà trường, cộng đồng; bày tỏ được nhu cầu để thực hiện tốt hơn quyền trẻ em.</a:t>
                      </a:r>
                      <a:endParaRPr lang="x-none" sz="2000" dirty="0">
                        <a:effectLst/>
                        <a:latin typeface="Arial" panose="020B0604020202020204" pitchFamily="34" charset="0"/>
                        <a:ea typeface="Calibri" panose="020F0502020204030204" pitchFamily="34" charset="0"/>
                        <a:cs typeface="Arial" panose="020B0604020202020204" pitchFamily="34" charset="0"/>
                      </a:endParaRPr>
                    </a:p>
                  </a:txBody>
                  <a:tcPr marL="38100" marR="38100" marT="38100" marB="38100" anchor="ctr">
                    <a:solidFill>
                      <a:srgbClr val="0432FF">
                        <a:alpha val="13000"/>
                      </a:srgbClr>
                    </a:solidFill>
                  </a:tcPr>
                </a:tc>
                <a:extLst>
                  <a:ext uri="{0D108BD9-81ED-4DB2-BD59-A6C34878D82A}">
                    <a16:rowId xmlns:a16="http://schemas.microsoft.com/office/drawing/2014/main" xmlns="" val="572566280"/>
                  </a:ext>
                </a:extLst>
              </a:tr>
            </a:tbl>
          </a:graphicData>
        </a:graphic>
      </p:graphicFrame>
    </p:spTree>
    <p:extLst>
      <p:ext uri="{BB962C8B-B14F-4D97-AF65-F5344CB8AC3E}">
        <p14:creationId xmlns:p14="http://schemas.microsoft.com/office/powerpoint/2010/main" val="261816953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alpha val="2325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071A05-4012-8D4A-A4B8-A3B3D1219312}"/>
              </a:ext>
            </a:extLst>
          </p:cNvPr>
          <p:cNvSpPr>
            <a:spLocks noGrp="1"/>
          </p:cNvSpPr>
          <p:nvPr>
            <p:ph type="title"/>
          </p:nvPr>
        </p:nvSpPr>
        <p:spPr>
          <a:xfrm>
            <a:off x="294240" y="321225"/>
            <a:ext cx="11480225" cy="1188720"/>
          </a:xfrm>
        </p:spPr>
        <p:txBody>
          <a:bodyPr/>
          <a:lstStyle/>
          <a:p>
            <a:r>
              <a:rPr lang="x-none" b="1" dirty="0">
                <a:solidFill>
                  <a:srgbClr val="FF2F92"/>
                </a:solidFill>
                <a:latin typeface="Arial" panose="020B0604020202020204" pitchFamily="34" charset="0"/>
                <a:cs typeface="Arial" panose="020B0604020202020204" pitchFamily="34" charset="0"/>
              </a:rPr>
              <a:t> </a:t>
            </a:r>
            <a:r>
              <a:rPr lang="en-US" b="1" dirty="0">
                <a:solidFill>
                  <a:srgbClr val="FF2F92"/>
                </a:solidFill>
                <a:latin typeface="Arial" panose="020B0604020202020204" pitchFamily="34" charset="0"/>
                <a:cs typeface="Arial" panose="020B0604020202020204" pitchFamily="34" charset="0"/>
              </a:rPr>
              <a:t>P</a:t>
            </a:r>
            <a:r>
              <a:rPr lang="x-none" b="1" dirty="0">
                <a:solidFill>
                  <a:srgbClr val="FF2F92"/>
                </a:solidFill>
                <a:latin typeface="Arial" panose="020B0604020202020204" pitchFamily="34" charset="0"/>
                <a:cs typeface="Arial" panose="020B0604020202020204" pitchFamily="34" charset="0"/>
              </a:rPr>
              <a:t>hương pháp học </a:t>
            </a:r>
            <a:r>
              <a:rPr lang="x-none" b="1">
                <a:solidFill>
                  <a:srgbClr val="FF2F92"/>
                </a:solidFill>
                <a:latin typeface="Arial" panose="020B0604020202020204" pitchFamily="34" charset="0"/>
                <a:cs typeface="Arial" panose="020B0604020202020204" pitchFamily="34" charset="0"/>
              </a:rPr>
              <a:t>tập </a:t>
            </a:r>
            <a:r>
              <a:rPr lang="en-US" b="1" dirty="0" smtClean="0">
                <a:solidFill>
                  <a:srgbClr val="FF2F92"/>
                </a:solidFill>
                <a:latin typeface="Arial" panose="020B0604020202020204" pitchFamily="34" charset="0"/>
                <a:cs typeface="Arial" panose="020B0604020202020204" pitchFamily="34" charset="0"/>
              </a:rPr>
              <a:t>BỘ MÔN GIÁO DỤC CÔNG DÂN</a:t>
            </a:r>
            <a:endParaRPr lang="x-none" b="1" dirty="0">
              <a:solidFill>
                <a:srgbClr val="FF2F92"/>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CBD618CB-A8A6-F447-879D-C03304B98CB6}"/>
              </a:ext>
            </a:extLst>
          </p:cNvPr>
          <p:cNvSpPr>
            <a:spLocks noGrp="1"/>
          </p:cNvSpPr>
          <p:nvPr>
            <p:ph idx="1"/>
          </p:nvPr>
        </p:nvSpPr>
        <p:spPr>
          <a:xfrm>
            <a:off x="216069" y="1825245"/>
            <a:ext cx="11823531" cy="2408090"/>
          </a:xfrm>
        </p:spPr>
        <p:txBody>
          <a:bodyPr>
            <a:normAutofit fontScale="25000" lnSpcReduction="20000"/>
          </a:bodyPr>
          <a:lstStyle/>
          <a:p>
            <a:pPr marL="0" indent="0" algn="just">
              <a:buNone/>
            </a:pPr>
            <a:r>
              <a:rPr lang="vi-VN" sz="8000" b="1" dirty="0">
                <a:solidFill>
                  <a:srgbClr val="00B050"/>
                </a:solidFill>
                <a:latin typeface="Arial" panose="020B0604020202020204" pitchFamily="34" charset="0"/>
                <a:cs typeface="Arial" panose="020B0604020202020204" pitchFamily="34" charset="0"/>
              </a:rPr>
              <a:t>1. Phương pháp ghi chép </a:t>
            </a:r>
          </a:p>
          <a:p>
            <a:pPr marL="0" indent="0" algn="just" fontAlgn="base">
              <a:buNone/>
            </a:pPr>
            <a:r>
              <a:rPr lang="vi-VN" sz="8000" dirty="0">
                <a:latin typeface="Arial" panose="020B0604020202020204" pitchFamily="34" charset="0"/>
                <a:cs typeface="Arial" panose="020B0604020202020204" pitchFamily="34" charset="0"/>
              </a:rPr>
              <a:t>Bất kì môn học nào cũng cần phải ghi chép, </a:t>
            </a:r>
            <a:r>
              <a:rPr lang="en-US" sz="8000" dirty="0" smtClean="0">
                <a:latin typeface="Arial" panose="020B0604020202020204" pitchFamily="34" charset="0"/>
                <a:cs typeface="Arial" panose="020B0604020202020204" pitchFamily="34" charset="0"/>
              </a:rPr>
              <a:t>g</a:t>
            </a:r>
            <a:r>
              <a:rPr lang="vi-VN" sz="8000" dirty="0" smtClean="0">
                <a:latin typeface="Arial" panose="020B0604020202020204" pitchFamily="34" charset="0"/>
                <a:cs typeface="Arial" panose="020B0604020202020204" pitchFamily="34" charset="0"/>
              </a:rPr>
              <a:t>iáo </a:t>
            </a:r>
            <a:r>
              <a:rPr lang="en-US" sz="8000" dirty="0">
                <a:latin typeface="Arial" panose="020B0604020202020204" pitchFamily="34" charset="0"/>
                <a:cs typeface="Arial" panose="020B0604020202020204" pitchFamily="34" charset="0"/>
              </a:rPr>
              <a:t>d</a:t>
            </a:r>
            <a:r>
              <a:rPr lang="vi-VN" sz="8000" dirty="0" smtClean="0">
                <a:latin typeface="Arial" panose="020B0604020202020204" pitchFamily="34" charset="0"/>
                <a:cs typeface="Arial" panose="020B0604020202020204" pitchFamily="34" charset="0"/>
              </a:rPr>
              <a:t>ục </a:t>
            </a:r>
            <a:r>
              <a:rPr lang="en-US" sz="8000" dirty="0">
                <a:latin typeface="Arial" panose="020B0604020202020204" pitchFamily="34" charset="0"/>
                <a:cs typeface="Arial" panose="020B0604020202020204" pitchFamily="34" charset="0"/>
              </a:rPr>
              <a:t>c</a:t>
            </a:r>
            <a:r>
              <a:rPr lang="vi-VN" sz="8000" dirty="0" smtClean="0">
                <a:latin typeface="Arial" panose="020B0604020202020204" pitchFamily="34" charset="0"/>
                <a:cs typeface="Arial" panose="020B0604020202020204" pitchFamily="34" charset="0"/>
              </a:rPr>
              <a:t>ông </a:t>
            </a:r>
            <a:r>
              <a:rPr lang="en-US" sz="8000" dirty="0">
                <a:latin typeface="Arial" panose="020B0604020202020204" pitchFamily="34" charset="0"/>
                <a:cs typeface="Arial" panose="020B0604020202020204" pitchFamily="34" charset="0"/>
              </a:rPr>
              <a:t>d</a:t>
            </a:r>
            <a:r>
              <a:rPr lang="vi-VN" sz="8000" dirty="0" smtClean="0">
                <a:latin typeface="Arial" panose="020B0604020202020204" pitchFamily="34" charset="0"/>
                <a:cs typeface="Arial" panose="020B0604020202020204" pitchFamily="34" charset="0"/>
              </a:rPr>
              <a:t>ân </a:t>
            </a:r>
            <a:r>
              <a:rPr lang="vi-VN" sz="8000" dirty="0">
                <a:latin typeface="Arial" panose="020B0604020202020204" pitchFamily="34" charset="0"/>
                <a:cs typeface="Arial" panose="020B0604020202020204" pitchFamily="34" charset="0"/>
              </a:rPr>
              <a:t>cũng không ngoại lệ. Ghi chép giúp các em lưu lại phần kiến thức được học trên lớp, tránh quên. Hãy ghi chép đầy đủ, rõ ràng những kiến thức quan trọng mà thầy cô giảng dạy ở trên lớp, bởi những kiến thức đó có thể các em đã hiểu rồi, nhưng sau một quãng thời gian không được nhắc tới, các em sẽ quên mất kiến thức đã được học đó. </a:t>
            </a:r>
          </a:p>
          <a:p>
            <a:pPr marL="0" indent="0">
              <a:buNone/>
            </a:pPr>
            <a:r>
              <a:rPr lang="vi-VN" sz="8000" b="1" dirty="0">
                <a:solidFill>
                  <a:srgbClr val="00B050"/>
                </a:solidFill>
                <a:latin typeface="Arial" panose="020B0604020202020204" pitchFamily="34" charset="0"/>
                <a:cs typeface="Arial" panose="020B0604020202020204" pitchFamily="34" charset="0"/>
              </a:rPr>
              <a:t>2. Biết hệ thống kiến thức</a:t>
            </a:r>
            <a:endParaRPr lang="vi-VN" sz="8000" dirty="0">
              <a:latin typeface="Arial" panose="020B0604020202020204" pitchFamily="34" charset="0"/>
              <a:cs typeface="Arial" panose="020B0604020202020204" pitchFamily="34" charset="0"/>
            </a:endParaRPr>
          </a:p>
          <a:p>
            <a:pPr marL="0" indent="0" fontAlgn="base">
              <a:buNone/>
            </a:pPr>
            <a:r>
              <a:rPr lang="vi-VN" sz="8000" dirty="0">
                <a:latin typeface="Arial" panose="020B0604020202020204" pitchFamily="34" charset="0"/>
                <a:cs typeface="Arial" panose="020B0604020202020204" pitchFamily="34" charset="0"/>
              </a:rPr>
              <a:t>Môn học nào cũng là một chuỗi liên kết kiến thức giữa phần trước và phần sau, sau mỗi bài học mỗi phần kiến thức các em phải biết hệ thống, chọn lọc những kiến thức quan trọng nhất để làm nền tảng vững chắc để học tốt những chủ đề sau. Để hệ thông lại kiến thức các em nên sử dụng sơ đồ tư duy, nhiều nhánh để ghi chép đầy đủ những phần kiến thức quan trọng một cách tổng quát nhất để khi xem lại bạn nhìn vào có thể hệ thống lại kiến thức, dễ hiểu và dễ nhớ nhất. </a:t>
            </a:r>
          </a:p>
          <a:p>
            <a:pPr marL="0" indent="0">
              <a:buNone/>
            </a:pPr>
            <a:r>
              <a:rPr lang="vi-VN" sz="8000" b="1" dirty="0">
                <a:solidFill>
                  <a:srgbClr val="00B050"/>
                </a:solidFill>
                <a:latin typeface="Arial" panose="020B0604020202020204" pitchFamily="34" charset="0"/>
                <a:cs typeface="Arial" panose="020B0604020202020204" pitchFamily="34" charset="0"/>
              </a:rPr>
              <a:t>3.Liên hệ thực tiễn</a:t>
            </a:r>
            <a:endParaRPr lang="vi-VN" sz="8000" dirty="0">
              <a:solidFill>
                <a:srgbClr val="00B050"/>
              </a:solidFill>
              <a:latin typeface="Arial" panose="020B0604020202020204" pitchFamily="34" charset="0"/>
              <a:cs typeface="Arial" panose="020B0604020202020204" pitchFamily="34" charset="0"/>
            </a:endParaRPr>
          </a:p>
          <a:p>
            <a:pPr marL="0" indent="0" algn="just" fontAlgn="base">
              <a:buNone/>
            </a:pPr>
            <a:r>
              <a:rPr lang="vi-VN" sz="8000" dirty="0">
                <a:latin typeface="Arial" panose="020B0604020202020204" pitchFamily="34" charset="0"/>
                <a:cs typeface="Arial" panose="020B0604020202020204" pitchFamily="34" charset="0"/>
              </a:rPr>
              <a:t>Giáo dục công dân là môn học gắn liền với thực tiễn cuộc sống, nó là những nội dung kiến thức về đạo đức, nhân cách, lối sống, luật pháp. Do đó để có thể ghi nhớ lâu nội dung kiến thức lí thuyết đã học, cũng như hiểu sâu hơn về bài học các bạn có thể liên hệ với thực tiễn để áp dụng ngay vào bài học để có nhìn nhận tổng quan nhất.</a:t>
            </a:r>
          </a:p>
          <a:p>
            <a:pPr marL="0" indent="0" algn="just" fontAlgn="base">
              <a:buNone/>
            </a:pPr>
            <a:endParaRPr lang="vi-VN" sz="8000" dirty="0">
              <a:latin typeface="Arial" panose="020B0604020202020204" pitchFamily="34" charset="0"/>
              <a:cs typeface="Arial" panose="020B0604020202020204" pitchFamily="34" charset="0"/>
            </a:endParaRPr>
          </a:p>
          <a:p>
            <a:pPr algn="just"/>
            <a:endParaRPr lang="x-none" dirty="0"/>
          </a:p>
        </p:txBody>
      </p:sp>
    </p:spTree>
    <p:extLst>
      <p:ext uri="{BB962C8B-B14F-4D97-AF65-F5344CB8AC3E}">
        <p14:creationId xmlns:p14="http://schemas.microsoft.com/office/powerpoint/2010/main" val="3458636273"/>
      </p:ext>
    </p:extLst>
  </p:cSld>
  <p:clrMapOvr>
    <a:masterClrMapping/>
  </p:clrMapOvr>
  <p:transition spd="slow">
    <p:push dir="u"/>
  </p:transition>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{499E15E1-4960-4149-BB66-40508AFC0540}tf10001120</Template>
  <TotalTime>1584</TotalTime>
  <Words>1582</Words>
  <Application>Microsoft Office PowerPoint</Application>
  <PresentationFormat>Widescreen</PresentationFormat>
  <Paragraphs>134</Paragraphs>
  <Slides>19</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Corbel</vt:lpstr>
      <vt:lpstr>Gill Sans MT</vt:lpstr>
      <vt:lpstr>Times New Roman</vt:lpstr>
      <vt:lpstr>Parcel</vt:lpstr>
      <vt:lpstr>Basis</vt:lpstr>
      <vt:lpstr>PowerPoint Presentation</vt:lpstr>
      <vt:lpstr>PowerPoint Presentation</vt:lpstr>
      <vt:lpstr>NỘI DUNG CHƯƠNG TRÌNH CỦA BỘ SÁCH GIÁO KHOA GIÁO DỤC CÔNG DÂN 6</vt:lpstr>
      <vt:lpstr>MỤC TIÊU CẦN ĐẠT</vt:lpstr>
      <vt:lpstr>PowerPoint Presentation</vt:lpstr>
      <vt:lpstr>PowerPoint Presentation</vt:lpstr>
      <vt:lpstr>PowerPoint Presentation</vt:lpstr>
      <vt:lpstr>PowerPoint Presentation</vt:lpstr>
      <vt:lpstr> Phương pháp học tập BỘ MÔN GIÁO DỤC CÔNG DÂN</vt:lpstr>
      <vt:lpstr>Hình thức kiểm tra đánh giá</vt:lpstr>
      <vt:lpstr>Quan điểm đánh giá hiện đại</vt:lpstr>
      <vt:lpstr>PowerPoint Presentation</vt:lpstr>
      <vt:lpstr>PowerPoint Presentation</vt:lpstr>
      <vt:lpstr>PowerPoint Presentation</vt:lpstr>
      <vt:lpstr>SỰ CHUẨN BỊ CỦA HỌC SINH</vt:lpstr>
      <vt:lpstr>SỰ HỖ TRỢ TỪ PHÍA Cha mẹ HỌC SINH</vt:lpstr>
      <vt:lpstr>Cha mẹ hỗ trợ giúp con hình thành năng lực tự học</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LÀM QUEN VỚI MÔN NGỮ VĂN BẬC THCS</dc:title>
  <dc:creator>Kim Bảo Võ</dc:creator>
  <cp:lastModifiedBy>Windows User</cp:lastModifiedBy>
  <cp:revision>74</cp:revision>
  <dcterms:created xsi:type="dcterms:W3CDTF">2021-05-17T15:05:01Z</dcterms:created>
  <dcterms:modified xsi:type="dcterms:W3CDTF">2021-06-22T02:44:08Z</dcterms:modified>
</cp:coreProperties>
</file>