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87" r:id="rId2"/>
    <p:sldId id="278" r:id="rId3"/>
    <p:sldId id="257" r:id="rId4"/>
    <p:sldId id="258" r:id="rId5"/>
    <p:sldId id="283" r:id="rId6"/>
    <p:sldId id="288" r:id="rId7"/>
    <p:sldId id="290" r:id="rId8"/>
    <p:sldId id="289" r:id="rId9"/>
    <p:sldId id="279" r:id="rId10"/>
    <p:sldId id="280" r:id="rId11"/>
    <p:sldId id="268" r:id="rId12"/>
    <p:sldId id="291" r:id="rId13"/>
    <p:sldId id="270" r:id="rId14"/>
    <p:sldId id="292" r:id="rId15"/>
    <p:sldId id="282" r:id="rId16"/>
    <p:sldId id="286" r:id="rId17"/>
    <p:sldId id="293" r:id="rId18"/>
    <p:sldId id="275" r:id="rId19"/>
  </p:sldIdLst>
  <p:sldSz cx="12192000" cy="6858000"/>
  <p:notesSz cx="6858000" cy="9144000"/>
  <p:embeddedFontLst>
    <p:embeddedFont>
      <p:font typeface="Corbel" panose="020B0503020204020204" pitchFamily="3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gOpzkBU8HU8u4C05APsdqZee9z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E95D66-6B93-4B88-9717-E037583A8449}">
  <a:tblStyle styleId="{0FE95D66-6B93-4B88-9717-E037583A8449}" styleName="Table_0">
    <a:wholeTbl>
      <a:tcTxStyle b="off" i="off">
        <a:font>
          <a:latin typeface="Corbel"/>
          <a:ea typeface="Corbel"/>
          <a:cs typeface="Corbe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40000"/>
            </a:schemeClr>
          </a:solidFill>
        </a:fill>
      </a:tcStyle>
    </a:band1H>
    <a:band2H>
      <a:tcTxStyle/>
      <a:tcStyle>
        <a:tcBdr/>
      </a:tcStyle>
    </a:band2H>
    <a:band1V>
      <a:tcTxStyle/>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a:tcStyle>
        <a:tcBdr/>
      </a:tcStyle>
    </a:seCell>
    <a:swCell>
      <a:tcTxStyle/>
      <a:tcStyle>
        <a:tcBdr/>
      </a:tcStyle>
    </a:swCell>
    <a:firstRow>
      <a:tcTxStyle b="on" i="off">
        <a:font>
          <a:latin typeface="Corbel"/>
          <a:ea typeface="Corbel"/>
          <a:cs typeface="Corbe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4660"/>
  </p:normalViewPr>
  <p:slideViewPr>
    <p:cSldViewPr snapToGrid="0">
      <p:cViewPr varScale="1">
        <p:scale>
          <a:sx n="87" d="100"/>
          <a:sy n="87" d="100"/>
        </p:scale>
        <p:origin x="67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2620834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331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9" name="Google Shape;27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7996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72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288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35193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7787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4" name="Google Shape;34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18</a:t>
            </a:fld>
            <a:endParaRPr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2554776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852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4868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0917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811521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10501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557606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0" name="Google Shape;15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87669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8610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
        <p:cNvGrpSpPr/>
        <p:nvPr/>
      </p:nvGrpSpPr>
      <p:grpSpPr>
        <a:xfrm>
          <a:off x="0" y="0"/>
          <a:ext cx="0" cy="0"/>
          <a:chOff x="0" y="0"/>
          <a:chExt cx="0" cy="0"/>
        </a:xfrm>
      </p:grpSpPr>
      <p:grpSp>
        <p:nvGrpSpPr>
          <p:cNvPr id="17" name="Google Shape;17;p22"/>
          <p:cNvGrpSpPr/>
          <p:nvPr/>
        </p:nvGrpSpPr>
        <p:grpSpPr>
          <a:xfrm>
            <a:off x="251885" y="280988"/>
            <a:ext cx="850900" cy="855662"/>
            <a:chOff x="264522" y="267788"/>
            <a:chExt cx="850718" cy="855618"/>
          </a:xfrm>
        </p:grpSpPr>
        <p:sp>
          <p:nvSpPr>
            <p:cNvPr id="18" name="Google Shape;18;p22"/>
            <p:cNvSpPr/>
            <p:nvPr/>
          </p:nvSpPr>
          <p:spPr>
            <a:xfrm>
              <a:off x="264522" y="274138"/>
              <a:ext cx="510007" cy="639729"/>
            </a:xfrm>
            <a:prstGeom prst="star4">
              <a:avLst>
                <a:gd name="adj" fmla="val 12500"/>
              </a:avLst>
            </a:prstGeom>
            <a:solidFill>
              <a:srgbClr val="FF0066"/>
            </a:solidFill>
            <a:ln w="19050" cap="flat" cmpd="sng">
              <a:solidFill>
                <a:srgbClr val="FF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9" name="Google Shape;19;p22"/>
            <p:cNvSpPr/>
            <p:nvPr/>
          </p:nvSpPr>
          <p:spPr>
            <a:xfrm>
              <a:off x="768181" y="267788"/>
              <a:ext cx="347059" cy="404791"/>
            </a:xfrm>
            <a:prstGeom prst="star4">
              <a:avLst>
                <a:gd name="adj" fmla="val 12500"/>
              </a:avLst>
            </a:prstGeom>
            <a:solidFill>
              <a:srgbClr val="FF3399"/>
            </a:solidFill>
            <a:ln w="19050" cap="flat" cmpd="sng">
              <a:solidFill>
                <a:srgbClr val="FF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0" name="Google Shape;20;p22"/>
            <p:cNvSpPr/>
            <p:nvPr/>
          </p:nvSpPr>
          <p:spPr>
            <a:xfrm>
              <a:off x="596767" y="718615"/>
              <a:ext cx="344944" cy="404791"/>
            </a:xfrm>
            <a:prstGeom prst="star4">
              <a:avLst>
                <a:gd name="adj" fmla="val 12500"/>
              </a:avLst>
            </a:prstGeom>
            <a:solidFill>
              <a:srgbClr val="FF99CC"/>
            </a:solidFill>
            <a:ln w="1905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grpSp>
        <p:nvGrpSpPr>
          <p:cNvPr id="21" name="Google Shape;21;p22"/>
          <p:cNvGrpSpPr/>
          <p:nvPr/>
        </p:nvGrpSpPr>
        <p:grpSpPr>
          <a:xfrm rot="10800000">
            <a:off x="10972800" y="5702301"/>
            <a:ext cx="853017" cy="855663"/>
            <a:chOff x="264522" y="267788"/>
            <a:chExt cx="854961" cy="855618"/>
          </a:xfrm>
        </p:grpSpPr>
        <p:sp>
          <p:nvSpPr>
            <p:cNvPr id="22" name="Google Shape;22;p22"/>
            <p:cNvSpPr/>
            <p:nvPr/>
          </p:nvSpPr>
          <p:spPr>
            <a:xfrm>
              <a:off x="264522" y="274138"/>
              <a:ext cx="509158" cy="639729"/>
            </a:xfrm>
            <a:prstGeom prst="star4">
              <a:avLst>
                <a:gd name="adj" fmla="val 12500"/>
              </a:avLst>
            </a:prstGeom>
            <a:solidFill>
              <a:srgbClr val="FF0066"/>
            </a:solidFill>
            <a:ln w="19050" cap="flat" cmpd="sng">
              <a:solidFill>
                <a:srgbClr val="FF006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3" name="Google Shape;23;p22"/>
            <p:cNvSpPr/>
            <p:nvPr/>
          </p:nvSpPr>
          <p:spPr>
            <a:xfrm>
              <a:off x="773680" y="267788"/>
              <a:ext cx="345803" cy="404792"/>
            </a:xfrm>
            <a:prstGeom prst="star4">
              <a:avLst>
                <a:gd name="adj" fmla="val 12500"/>
              </a:avLst>
            </a:prstGeom>
            <a:solidFill>
              <a:srgbClr val="FF3399"/>
            </a:solidFill>
            <a:ln w="19050" cap="flat" cmpd="sng">
              <a:solidFill>
                <a:srgbClr val="FF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24" name="Google Shape;24;p22"/>
            <p:cNvSpPr/>
            <p:nvPr/>
          </p:nvSpPr>
          <p:spPr>
            <a:xfrm>
              <a:off x="599717" y="718614"/>
              <a:ext cx="345803" cy="404792"/>
            </a:xfrm>
            <a:prstGeom prst="star4">
              <a:avLst>
                <a:gd name="adj" fmla="val 12500"/>
              </a:avLst>
            </a:prstGeom>
            <a:solidFill>
              <a:srgbClr val="FF99CC"/>
            </a:solidFill>
            <a:ln w="1905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grpSp>
      <p:cxnSp>
        <p:nvCxnSpPr>
          <p:cNvPr id="25" name="Google Shape;25;p22"/>
          <p:cNvCxnSpPr/>
          <p:nvPr/>
        </p:nvCxnSpPr>
        <p:spPr>
          <a:xfrm>
            <a:off x="1384301" y="608013"/>
            <a:ext cx="10096500" cy="0"/>
          </a:xfrm>
          <a:prstGeom prst="straightConnector1">
            <a:avLst/>
          </a:prstGeom>
          <a:noFill/>
          <a:ln w="127000" cap="flat" cmpd="tri">
            <a:solidFill>
              <a:srgbClr val="FF0066"/>
            </a:solidFill>
            <a:prstDash val="solid"/>
            <a:round/>
            <a:headEnd type="none" w="sm" len="sm"/>
            <a:tailEnd type="none" w="sm" len="sm"/>
          </a:ln>
        </p:spPr>
      </p:cxnSp>
      <p:cxnSp>
        <p:nvCxnSpPr>
          <p:cNvPr id="26" name="Google Shape;26;p22"/>
          <p:cNvCxnSpPr/>
          <p:nvPr/>
        </p:nvCxnSpPr>
        <p:spPr>
          <a:xfrm>
            <a:off x="582085" y="6140450"/>
            <a:ext cx="10096500" cy="0"/>
          </a:xfrm>
          <a:prstGeom prst="straightConnector1">
            <a:avLst/>
          </a:prstGeom>
          <a:noFill/>
          <a:ln w="127000" cap="flat" cmpd="tri">
            <a:solidFill>
              <a:srgbClr val="FF0066"/>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6"/>
        <p:cNvGrpSpPr/>
        <p:nvPr/>
      </p:nvGrpSpPr>
      <p:grpSpPr>
        <a:xfrm>
          <a:off x="0" y="0"/>
          <a:ext cx="0" cy="0"/>
          <a:chOff x="0" y="0"/>
          <a:chExt cx="0" cy="0"/>
        </a:xfrm>
      </p:grpSpPr>
      <p:sp>
        <p:nvSpPr>
          <p:cNvPr id="97" name="Google Shape;97;p34"/>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34"/>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9" name="Google Shape;99;p3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2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2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6"/>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45" name="Google Shape;45;p26"/>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5"/>
        <p:cNvGrpSpPr/>
        <p:nvPr/>
      </p:nvGrpSpPr>
      <p:grpSpPr>
        <a:xfrm>
          <a:off x="0" y="0"/>
          <a:ext cx="0" cy="0"/>
          <a:chOff x="0" y="0"/>
          <a:chExt cx="0" cy="0"/>
        </a:xfrm>
      </p:grpSpPr>
      <p:sp>
        <p:nvSpPr>
          <p:cNvPr id="56" name="Google Shape;56;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28"/>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8" name="Google Shape;58;p28"/>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8"/>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2"/>
        <p:cNvGrpSpPr/>
        <p:nvPr/>
      </p:nvGrpSpPr>
      <p:grpSpPr>
        <a:xfrm>
          <a:off x="0" y="0"/>
          <a:ext cx="0" cy="0"/>
          <a:chOff x="0" y="0"/>
          <a:chExt cx="0" cy="0"/>
        </a:xfrm>
      </p:grpSpPr>
      <p:sp>
        <p:nvSpPr>
          <p:cNvPr id="63" name="Google Shape;63;p29"/>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9"/>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5" name="Google Shape;65;p29"/>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6" name="Google Shape;66;p29"/>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7" name="Google Shape;67;p29"/>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8" name="Google Shape;68;p29"/>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30"/>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30"/>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31"/>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1"/>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9" name="Google Shape;79;p31"/>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80" name="Google Shape;80;p3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32"/>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accent1"/>
              </a:buClr>
              <a:buSzPts val="4000"/>
              <a:buFont typeface="Corbel"/>
              <a:buNone/>
              <a:defRPr sz="4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2"/>
          <p:cNvSpPr>
            <a:spLocks noGrp="1"/>
          </p:cNvSpPr>
          <p:nvPr>
            <p:ph type="pic" idx="2"/>
          </p:nvPr>
        </p:nvSpPr>
        <p:spPr>
          <a:xfrm>
            <a:off x="5413248" y="1069847"/>
            <a:ext cx="6099048" cy="4800600"/>
          </a:xfrm>
          <a:prstGeom prst="rect">
            <a:avLst/>
          </a:prstGeom>
          <a:noFill/>
          <a:ln>
            <a:noFill/>
          </a:ln>
        </p:spPr>
        <p:txBody>
          <a:bodyPr spcFirstLastPara="1" wrap="square" lIns="274300" tIns="182875" rIns="91425" bIns="45700" anchor="t" anchorCtr="0">
            <a:normAutofit/>
          </a:bodyPr>
          <a:lstStyle>
            <a:lvl1pPr marR="0" lvl="0" algn="l" rtl="0">
              <a:lnSpc>
                <a:spcPct val="90000"/>
              </a:lnSpc>
              <a:spcBef>
                <a:spcPts val="1400"/>
              </a:spcBef>
              <a:spcAft>
                <a:spcPts val="0"/>
              </a:spcAft>
              <a:buClr>
                <a:schemeClr val="accent1"/>
              </a:buClr>
              <a:buSzPts val="2240"/>
              <a:buFont typeface="Corbel"/>
              <a:buNone/>
              <a:defRPr sz="2800" b="0" i="0" u="none" strike="noStrike" cap="none">
                <a:solidFill>
                  <a:schemeClr val="accent1"/>
                </a:solidFill>
                <a:latin typeface="Corbel"/>
                <a:ea typeface="Corbel"/>
                <a:cs typeface="Corbel"/>
                <a:sym typeface="Corbel"/>
              </a:defRPr>
            </a:lvl1pPr>
            <a:lvl2pPr marR="0" lvl="1" algn="l" rtl="0">
              <a:lnSpc>
                <a:spcPct val="90000"/>
              </a:lnSpc>
              <a:spcBef>
                <a:spcPts val="200"/>
              </a:spcBef>
              <a:spcAft>
                <a:spcPts val="0"/>
              </a:spcAft>
              <a:buClr>
                <a:schemeClr val="accent1"/>
              </a:buClr>
              <a:buSzPts val="2240"/>
              <a:buFont typeface="Corbel"/>
              <a:buNone/>
              <a:defRPr sz="2800" b="0" i="0" u="none" strike="noStrike" cap="none">
                <a:solidFill>
                  <a:schemeClr val="accent1"/>
                </a:solidFill>
                <a:latin typeface="Corbel"/>
                <a:ea typeface="Corbel"/>
                <a:cs typeface="Corbel"/>
                <a:sym typeface="Corbel"/>
              </a:defRPr>
            </a:lvl2pPr>
            <a:lvl3pPr marR="0" lvl="2" algn="l" rtl="0">
              <a:lnSpc>
                <a:spcPct val="90000"/>
              </a:lnSpc>
              <a:spcBef>
                <a:spcPts val="400"/>
              </a:spcBef>
              <a:spcAft>
                <a:spcPts val="0"/>
              </a:spcAft>
              <a:buClr>
                <a:schemeClr val="accent1"/>
              </a:buClr>
              <a:buSzPts val="1920"/>
              <a:buFont typeface="Corbel"/>
              <a:buNone/>
              <a:defRPr sz="2400" b="0" i="0" u="none" strike="noStrike" cap="none">
                <a:solidFill>
                  <a:schemeClr val="accent1"/>
                </a:solidFill>
                <a:latin typeface="Corbel"/>
                <a:ea typeface="Corbel"/>
                <a:cs typeface="Corbel"/>
                <a:sym typeface="Corbel"/>
              </a:defRPr>
            </a:lvl3pPr>
            <a:lvl4pPr marR="0" lvl="3"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4pPr>
            <a:lvl5pPr marR="0" lvl="4"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5pPr>
            <a:lvl6pPr marR="0" lvl="5"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6pPr>
            <a:lvl7pPr marR="0" lvl="6"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7pPr>
            <a:lvl8pPr marR="0" lvl="7" algn="l" rtl="0">
              <a:lnSpc>
                <a:spcPct val="90000"/>
              </a:lnSpc>
              <a:spcBef>
                <a:spcPts val="400"/>
              </a:spcBef>
              <a:spcAft>
                <a:spcPts val="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8pPr>
            <a:lvl9pPr marR="0" lvl="8" algn="l" rtl="0">
              <a:lnSpc>
                <a:spcPct val="90000"/>
              </a:lnSpc>
              <a:spcBef>
                <a:spcPts val="400"/>
              </a:spcBef>
              <a:spcAft>
                <a:spcPts val="400"/>
              </a:spcAft>
              <a:buClr>
                <a:schemeClr val="accent1"/>
              </a:buClr>
              <a:buSzPts val="1600"/>
              <a:buFont typeface="Corbel"/>
              <a:buNone/>
              <a:defRPr sz="2000" b="0" i="0" u="none" strike="noStrike" cap="none">
                <a:solidFill>
                  <a:schemeClr val="accent1"/>
                </a:solidFill>
                <a:latin typeface="Corbel"/>
                <a:ea typeface="Corbel"/>
                <a:cs typeface="Corbel"/>
                <a:sym typeface="Corbel"/>
              </a:defRPr>
            </a:lvl9pPr>
          </a:lstStyle>
          <a:p>
            <a:endParaRPr/>
          </a:p>
        </p:txBody>
      </p:sp>
      <p:sp>
        <p:nvSpPr>
          <p:cNvPr id="86" name="Google Shape;86;p32"/>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87" name="Google Shape;87;p3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0"/>
        <p:cNvGrpSpPr/>
        <p:nvPr/>
      </p:nvGrpSpPr>
      <p:grpSpPr>
        <a:xfrm>
          <a:off x="0" y="0"/>
          <a:ext cx="0" cy="0"/>
          <a:chOff x="0" y="0"/>
          <a:chExt cx="0" cy="0"/>
        </a:xfrm>
      </p:grpSpPr>
      <p:sp>
        <p:nvSpPr>
          <p:cNvPr id="91" name="Google Shape;91;p33"/>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33"/>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93" name="Google Shape;93;p33"/>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3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21"/>
          <p:cNvSpPr/>
          <p:nvPr/>
        </p:nvSpPr>
        <p:spPr>
          <a:xfrm>
            <a:off x="231140" y="243840"/>
            <a:ext cx="11724640" cy="6377939"/>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orbel"/>
              <a:buNone/>
              <a:defRPr sz="4400" b="0" i="0" u="none" strike="noStrike" cap="none">
                <a:solidFill>
                  <a:schemeClr val="accent1"/>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accent1"/>
              </a:buClr>
              <a:buSzPts val="1760"/>
              <a:buFont typeface="Corbel"/>
              <a:buChar char="•"/>
              <a:defRPr sz="2200" b="0" i="0" u="none" strike="noStrike" cap="none">
                <a:solidFill>
                  <a:schemeClr val="accent1"/>
                </a:solidFill>
                <a:latin typeface="Corbel"/>
                <a:ea typeface="Corbel"/>
                <a:cs typeface="Corbel"/>
                <a:sym typeface="Corbel"/>
              </a:defRPr>
            </a:lvl1pPr>
            <a:lvl2pPr marL="914400" marR="0" lvl="1" indent="-330200" algn="l" rtl="0">
              <a:lnSpc>
                <a:spcPct val="90000"/>
              </a:lnSpc>
              <a:spcBef>
                <a:spcPts val="200"/>
              </a:spcBef>
              <a:spcAft>
                <a:spcPts val="0"/>
              </a:spcAft>
              <a:buClr>
                <a:schemeClr val="accent1"/>
              </a:buClr>
              <a:buSzPts val="1600"/>
              <a:buFont typeface="Corbel"/>
              <a:buChar char="•"/>
              <a:defRPr sz="2000" b="0" i="0" u="none" strike="noStrike" cap="none">
                <a:solidFill>
                  <a:schemeClr val="accent1"/>
                </a:solidFill>
                <a:latin typeface="Corbel"/>
                <a:ea typeface="Corbel"/>
                <a:cs typeface="Corbel"/>
                <a:sym typeface="Corbel"/>
              </a:defRPr>
            </a:lvl2pPr>
            <a:lvl3pPr marL="1371600" marR="0" lvl="2" indent="-320039" algn="l" rtl="0">
              <a:lnSpc>
                <a:spcPct val="90000"/>
              </a:lnSpc>
              <a:spcBef>
                <a:spcPts val="400"/>
              </a:spcBef>
              <a:spcAft>
                <a:spcPts val="0"/>
              </a:spcAft>
              <a:buClr>
                <a:schemeClr val="accent1"/>
              </a:buClr>
              <a:buSzPts val="1440"/>
              <a:buFont typeface="Corbel"/>
              <a:buChar char="•"/>
              <a:defRPr sz="1800" b="0" i="0" u="none" strike="noStrike" cap="none">
                <a:solidFill>
                  <a:schemeClr val="accent1"/>
                </a:solidFill>
                <a:latin typeface="Corbel"/>
                <a:ea typeface="Corbel"/>
                <a:cs typeface="Corbel"/>
                <a:sym typeface="Corbel"/>
              </a:defRPr>
            </a:lvl3pPr>
            <a:lvl4pPr marL="1828800" marR="0" lvl="3" indent="-309880"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4pPr>
            <a:lvl5pPr marL="2286000" marR="0" lvl="4"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5pPr>
            <a:lvl6pPr marL="2743200" marR="0" lvl="5"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6pPr>
            <a:lvl7pPr marL="3200400" marR="0" lvl="6"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7pPr>
            <a:lvl8pPr marL="3657600" marR="0" lvl="7" indent="-309879" algn="l" rtl="0">
              <a:lnSpc>
                <a:spcPct val="90000"/>
              </a:lnSpc>
              <a:spcBef>
                <a:spcPts val="400"/>
              </a:spcBef>
              <a:spcAft>
                <a:spcPts val="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accent1"/>
              </a:buClr>
              <a:buSzPts val="1280"/>
              <a:buFont typeface="Corbel"/>
              <a:buChar char="•"/>
              <a:defRPr sz="1600" b="0" i="0" u="none" strike="noStrike" cap="none">
                <a:solidFill>
                  <a:schemeClr val="accent1"/>
                </a:solidFill>
                <a:latin typeface="Corbel"/>
                <a:ea typeface="Corbel"/>
                <a:cs typeface="Corbel"/>
                <a:sym typeface="Corbel"/>
              </a:defRPr>
            </a:lvl9pPr>
          </a:lstStyle>
          <a:p>
            <a:endParaRPr/>
          </a:p>
        </p:txBody>
      </p:sp>
      <p:sp>
        <p:nvSpPr>
          <p:cNvPr id="13" name="Google Shape;13;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accen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a:p>
        </p:txBody>
      </p:sp>
      <p:sp>
        <p:nvSpPr>
          <p:cNvPr id="15" name="Google Shape;15;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accent1"/>
                </a:solidFill>
                <a:latin typeface="Corbel"/>
                <a:ea typeface="Corbel"/>
                <a:cs typeface="Corbel"/>
                <a:sym typeface="Corbel"/>
              </a:defRPr>
            </a:lvl1pPr>
            <a:lvl2pPr marL="0" marR="0" lvl="1" indent="0" algn="r" rtl="0">
              <a:spcBef>
                <a:spcPts val="0"/>
              </a:spcBef>
              <a:buNone/>
              <a:defRPr sz="1200" b="0" i="0" u="none" strike="noStrike" cap="none">
                <a:solidFill>
                  <a:schemeClr val="accent1"/>
                </a:solidFill>
                <a:latin typeface="Corbel"/>
                <a:ea typeface="Corbel"/>
                <a:cs typeface="Corbel"/>
                <a:sym typeface="Corbel"/>
              </a:defRPr>
            </a:lvl2pPr>
            <a:lvl3pPr marL="0" marR="0" lvl="2" indent="0" algn="r" rtl="0">
              <a:spcBef>
                <a:spcPts val="0"/>
              </a:spcBef>
              <a:buNone/>
              <a:defRPr sz="1200" b="0" i="0" u="none" strike="noStrike" cap="none">
                <a:solidFill>
                  <a:schemeClr val="accent1"/>
                </a:solidFill>
                <a:latin typeface="Corbel"/>
                <a:ea typeface="Corbel"/>
                <a:cs typeface="Corbel"/>
                <a:sym typeface="Corbel"/>
              </a:defRPr>
            </a:lvl3pPr>
            <a:lvl4pPr marL="0" marR="0" lvl="3" indent="0" algn="r" rtl="0">
              <a:spcBef>
                <a:spcPts val="0"/>
              </a:spcBef>
              <a:buNone/>
              <a:defRPr sz="1200" b="0" i="0" u="none" strike="noStrike" cap="none">
                <a:solidFill>
                  <a:schemeClr val="accent1"/>
                </a:solidFill>
                <a:latin typeface="Corbel"/>
                <a:ea typeface="Corbel"/>
                <a:cs typeface="Corbel"/>
                <a:sym typeface="Corbel"/>
              </a:defRPr>
            </a:lvl4pPr>
            <a:lvl5pPr marL="0" marR="0" lvl="4" indent="0" algn="r" rtl="0">
              <a:spcBef>
                <a:spcPts val="0"/>
              </a:spcBef>
              <a:buNone/>
              <a:defRPr sz="1200" b="0" i="0" u="none" strike="noStrike" cap="none">
                <a:solidFill>
                  <a:schemeClr val="accent1"/>
                </a:solidFill>
                <a:latin typeface="Corbel"/>
                <a:ea typeface="Corbel"/>
                <a:cs typeface="Corbel"/>
                <a:sym typeface="Corbel"/>
              </a:defRPr>
            </a:lvl5pPr>
            <a:lvl6pPr marL="0" marR="0" lvl="5" indent="0" algn="r" rtl="0">
              <a:spcBef>
                <a:spcPts val="0"/>
              </a:spcBef>
              <a:buNone/>
              <a:defRPr sz="1200" b="0" i="0" u="none" strike="noStrike" cap="none">
                <a:solidFill>
                  <a:schemeClr val="accent1"/>
                </a:solidFill>
                <a:latin typeface="Corbel"/>
                <a:ea typeface="Corbel"/>
                <a:cs typeface="Corbel"/>
                <a:sym typeface="Corbel"/>
              </a:defRPr>
            </a:lvl6pPr>
            <a:lvl7pPr marL="0" marR="0" lvl="6" indent="0" algn="r" rtl="0">
              <a:spcBef>
                <a:spcPts val="0"/>
              </a:spcBef>
              <a:buNone/>
              <a:defRPr sz="1200" b="0" i="0" u="none" strike="noStrike" cap="none">
                <a:solidFill>
                  <a:schemeClr val="accent1"/>
                </a:solidFill>
                <a:latin typeface="Corbel"/>
                <a:ea typeface="Corbel"/>
                <a:cs typeface="Corbel"/>
                <a:sym typeface="Corbel"/>
              </a:defRPr>
            </a:lvl7pPr>
            <a:lvl8pPr marL="0" marR="0" lvl="7" indent="0" algn="r" rtl="0">
              <a:spcBef>
                <a:spcPts val="0"/>
              </a:spcBef>
              <a:buNone/>
              <a:defRPr sz="1200" b="0" i="0" u="none" strike="noStrike" cap="none">
                <a:solidFill>
                  <a:schemeClr val="accent1"/>
                </a:solidFill>
                <a:latin typeface="Corbel"/>
                <a:ea typeface="Corbel"/>
                <a:cs typeface="Corbel"/>
                <a:sym typeface="Corbel"/>
              </a:defRPr>
            </a:lvl8pPr>
            <a:lvl9pPr marL="0" marR="0" lvl="8" indent="0" algn="r" rtl="0">
              <a:spcBef>
                <a:spcPts val="0"/>
              </a:spcBef>
              <a:buNone/>
              <a:defRPr sz="1200" b="0" i="0" u="none" strike="noStrike" cap="none">
                <a:solidFill>
                  <a:schemeClr val="accen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p:nvPr/>
        </p:nvSpPr>
        <p:spPr>
          <a:xfrm>
            <a:off x="2286793" y="2248347"/>
            <a:ext cx="7891463"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99"/>
              </a:buClr>
              <a:buSzPts val="2700"/>
              <a:buFont typeface="Times New Roman"/>
              <a:buNone/>
              <a:tabLst/>
              <a:defRPr/>
            </a:pPr>
            <a:r>
              <a:rPr kumimoji="0" lang="en-US" sz="2400" b="1" i="0" u="none" strike="noStrike" kern="0" cap="none" spc="0" normalizeH="0" baseline="0" noProof="0" dirty="0">
                <a:ln>
                  <a:noFill/>
                </a:ln>
                <a:solidFill>
                  <a:srgbClr val="000099"/>
                </a:solidFill>
                <a:effectLst/>
                <a:uLnTx/>
                <a:uFillTx/>
                <a:latin typeface="Arial"/>
                <a:ea typeface="Times New Roman"/>
                <a:cs typeface="Times New Roman"/>
                <a:sym typeface="Times New Roman"/>
              </a:rPr>
              <a:t>GIỚI THIỆU </a:t>
            </a:r>
            <a:endParaRPr kumimoji="0" sz="2400" b="0" i="0" u="none" strike="noStrike" kern="0" cap="none" spc="0" normalizeH="0" baseline="0" noProof="0" dirty="0">
              <a:ln>
                <a:noFill/>
              </a:ln>
              <a:solidFill>
                <a:srgbClr val="000000"/>
              </a:solidFill>
              <a:effectLst/>
              <a:uLnTx/>
              <a:uFillTx/>
              <a:latin typeface="Arial"/>
              <a:sym typeface="Arial"/>
            </a:endParaRPr>
          </a:p>
          <a:p>
            <a:pPr marL="0" marR="0" lvl="0" indent="0" algn="ctr" defTabSz="914400" rtl="0" eaLnBrk="1" fontAlgn="auto" latinLnBrk="0" hangingPunct="1">
              <a:lnSpc>
                <a:spcPct val="100000"/>
              </a:lnSpc>
              <a:spcBef>
                <a:spcPts val="0"/>
              </a:spcBef>
              <a:spcAft>
                <a:spcPts val="0"/>
              </a:spcAft>
              <a:buClr>
                <a:srgbClr val="000099"/>
              </a:buClr>
              <a:buSzPts val="2700"/>
              <a:buFont typeface="Times New Roman"/>
              <a:buNone/>
              <a:tabLst/>
              <a:defRPr/>
            </a:pPr>
            <a:r>
              <a:rPr kumimoji="0" lang="en-US" sz="2400" b="1" i="0" u="none" strike="noStrike" kern="0" cap="none" spc="0" normalizeH="0" baseline="0" noProof="0" dirty="0">
                <a:ln>
                  <a:noFill/>
                </a:ln>
                <a:solidFill>
                  <a:srgbClr val="000099"/>
                </a:solidFill>
                <a:effectLst/>
                <a:uLnTx/>
                <a:uFillTx/>
                <a:latin typeface="Arial"/>
                <a:ea typeface="Times New Roman"/>
                <a:cs typeface="Times New Roman"/>
                <a:sym typeface="Times New Roman"/>
              </a:rPr>
              <a:t>CHƯƠNG TRÌNH GIÁO DỤC PHỔ THÔNG 2018</a:t>
            </a:r>
            <a:endParaRPr kumimoji="0" sz="2400" b="0" i="0" u="none" strike="noStrike" kern="0" cap="none" spc="0" normalizeH="0" baseline="0" noProof="0" dirty="0">
              <a:ln>
                <a:noFill/>
              </a:ln>
              <a:solidFill>
                <a:srgbClr val="000000"/>
              </a:solidFill>
              <a:effectLst/>
              <a:uLnTx/>
              <a:uFillTx/>
              <a:latin typeface="Arial"/>
              <a:sym typeface="Arial"/>
            </a:endParaRPr>
          </a:p>
        </p:txBody>
      </p:sp>
      <p:sp>
        <p:nvSpPr>
          <p:cNvPr id="107" name="Google Shape;107;p1"/>
          <p:cNvSpPr txBox="1"/>
          <p:nvPr/>
        </p:nvSpPr>
        <p:spPr>
          <a:xfrm>
            <a:off x="1927153" y="3463776"/>
            <a:ext cx="8393113" cy="76940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0000"/>
              </a:buClr>
              <a:buSzPts val="4500"/>
              <a:buFont typeface="Times New Roman"/>
              <a:buNone/>
              <a:tabLst/>
              <a:defRPr/>
            </a:pPr>
            <a:r>
              <a:rPr kumimoji="0" lang="en-US" sz="4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MÔN TIẾNG ANH </a:t>
            </a:r>
            <a:r>
              <a:rPr lang="en-US" sz="4400" b="1" dirty="0" smtClean="0">
                <a:solidFill>
                  <a:srgbClr val="FF0000"/>
                </a:solidFill>
                <a:latin typeface="Times New Roman"/>
                <a:ea typeface="Times New Roman"/>
                <a:cs typeface="Times New Roman"/>
                <a:sym typeface="Times New Roman"/>
              </a:rPr>
              <a:t>LỚP </a:t>
            </a:r>
            <a:r>
              <a:rPr kumimoji="0" lang="en-US" sz="4400" b="1" i="0" u="none" strike="noStrike" kern="0" cap="none" spc="0" normalizeH="0" baseline="0" noProof="0" dirty="0" smtClean="0">
                <a:ln>
                  <a:noFill/>
                </a:ln>
                <a:solidFill>
                  <a:srgbClr val="FF0000"/>
                </a:solidFill>
                <a:effectLst/>
                <a:uLnTx/>
                <a:uFillTx/>
                <a:latin typeface="Times New Roman"/>
                <a:ea typeface="Times New Roman"/>
                <a:cs typeface="Times New Roman"/>
                <a:sym typeface="Times New Roman"/>
              </a:rPr>
              <a:t>6</a:t>
            </a:r>
            <a:endParaRPr kumimoji="0" lang="en-US" sz="4400" b="1"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endParaRPr>
          </a:p>
        </p:txBody>
      </p:sp>
      <p:sp>
        <p:nvSpPr>
          <p:cNvPr id="109" name="Google Shape;109;p1"/>
          <p:cNvSpPr txBox="1"/>
          <p:nvPr/>
        </p:nvSpPr>
        <p:spPr>
          <a:xfrm>
            <a:off x="3709989" y="755651"/>
            <a:ext cx="5045075" cy="83095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Times New Roman"/>
              <a:buNone/>
              <a:tabLst/>
              <a:defRPr/>
            </a:pPr>
            <a:r>
              <a:rPr kumimoji="0" lang="en-US" sz="2400" b="0" i="0" u="none" strike="noStrike" kern="0" cap="none" spc="0" normalizeH="0" baseline="0" noProof="0" dirty="0">
                <a:ln>
                  <a:noFill/>
                </a:ln>
                <a:solidFill>
                  <a:srgbClr val="000000"/>
                </a:solidFill>
                <a:effectLst/>
                <a:uLnTx/>
                <a:uFillTx/>
                <a:latin typeface="Arial"/>
                <a:ea typeface="Times New Roman"/>
                <a:cs typeface="Times New Roman"/>
                <a:sym typeface="Times New Roman"/>
              </a:rPr>
              <a:t>ỦY BAN NHÂN DÂN QUẬN 1</a:t>
            </a:r>
            <a:endParaRPr kumimoji="0"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000"/>
              <a:buFont typeface="Times New Roman"/>
              <a:buNone/>
              <a:tabLst/>
              <a:defRPr/>
            </a:pPr>
            <a:r>
              <a:rPr kumimoji="0" lang="en-US" sz="2400" b="1" i="0" u="none" strike="noStrike" kern="0" cap="none" spc="0" normalizeH="0" baseline="0" noProof="0" dirty="0">
                <a:ln>
                  <a:noFill/>
                </a:ln>
                <a:solidFill>
                  <a:srgbClr val="000000"/>
                </a:solidFill>
                <a:effectLst/>
                <a:uLnTx/>
                <a:uFillTx/>
                <a:latin typeface="Arial"/>
                <a:ea typeface="Times New Roman"/>
                <a:cs typeface="Times New Roman"/>
                <a:sym typeface="Times New Roman"/>
              </a:rPr>
              <a:t>PHÒNG GIÁO DỤC VÀ ĐÀO </a:t>
            </a:r>
            <a:r>
              <a:rPr kumimoji="0" lang="en-US" sz="2400" b="1" i="0" u="none" strike="noStrike" kern="0" cap="none" spc="0" normalizeH="0" baseline="0" noProof="0" dirty="0" smtClean="0">
                <a:ln>
                  <a:noFill/>
                </a:ln>
                <a:solidFill>
                  <a:srgbClr val="000000"/>
                </a:solidFill>
                <a:effectLst/>
                <a:uLnTx/>
                <a:uFillTx/>
                <a:latin typeface="Arial"/>
                <a:ea typeface="Times New Roman"/>
                <a:cs typeface="Times New Roman"/>
                <a:sym typeface="Times New Roman"/>
              </a:rPr>
              <a:t>TẠO</a:t>
            </a:r>
            <a:endParaRPr kumimoji="0" lang="en-US" sz="2400" b="1" i="0" u="none" strike="noStrike" kern="0" cap="none" spc="0" normalizeH="0" baseline="0" noProof="0" dirty="0">
              <a:ln>
                <a:noFill/>
              </a:ln>
              <a:solidFill>
                <a:srgbClr val="000000"/>
              </a:solidFill>
              <a:effectLst/>
              <a:uLnTx/>
              <a:uFillTx/>
              <a:latin typeface="Arial"/>
              <a:ea typeface="Times New Roman"/>
              <a:cs typeface="Times New Roman"/>
              <a:sym typeface="Times New Roman"/>
            </a:endParaRPr>
          </a:p>
        </p:txBody>
      </p:sp>
    </p:spTree>
    <p:extLst>
      <p:ext uri="{BB962C8B-B14F-4D97-AF65-F5344CB8AC3E}">
        <p14:creationId xmlns:p14="http://schemas.microsoft.com/office/powerpoint/2010/main" val="1323532220"/>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4" name="Rectangle 3"/>
          <p:cNvSpPr/>
          <p:nvPr/>
        </p:nvSpPr>
        <p:spPr>
          <a:xfrm>
            <a:off x="249381" y="323849"/>
            <a:ext cx="11607341" cy="677107"/>
          </a:xfrm>
          <a:prstGeom prst="rect">
            <a:avLst/>
          </a:prstGeom>
          <a:solidFill>
            <a:schemeClr val="accent3">
              <a:lumMod val="40000"/>
              <a:lumOff val="60000"/>
            </a:schemeClr>
          </a:solidFill>
          <a:ln>
            <a:solidFill>
              <a:schemeClr val="tx1"/>
            </a:solidFill>
          </a:ln>
        </p:spPr>
        <p:txBody>
          <a:bodyPr wrap="square" lIns="91440" tIns="45720" rIns="91440" bIns="45720">
            <a:spAutoFit/>
          </a:bodyPr>
          <a:lstStyle/>
          <a:p>
            <a:pPr algn="ctr"/>
            <a:r>
              <a:rPr lang="en-US" sz="3800" b="1" cap="none" spc="0" dirty="0">
                <a:ln w="6600">
                  <a:solidFill>
                    <a:schemeClr val="accent2"/>
                  </a:solidFill>
                  <a:prstDash val="solid"/>
                </a:ln>
                <a:solidFill>
                  <a:srgbClr val="FFFFFF"/>
                </a:solidFill>
                <a:effectLst>
                  <a:outerShdw dist="38100" dir="2700000" algn="tl" rotWithShape="0">
                    <a:schemeClr val="accent2"/>
                  </a:outerShdw>
                </a:effectLst>
              </a:rPr>
              <a:t>CẤU TRÚC, NỘI DUNG MỖI ĐƠN VỊ BÀI HỌC (</a:t>
            </a:r>
            <a:r>
              <a:rPr lang="en-US" sz="3800" b="1" cap="none" spc="0" dirty="0" err="1">
                <a:ln w="6600">
                  <a:solidFill>
                    <a:schemeClr val="accent2"/>
                  </a:solidFill>
                  <a:prstDash val="solid"/>
                </a:ln>
                <a:solidFill>
                  <a:srgbClr val="FFFFFF"/>
                </a:solidFill>
                <a:effectLst>
                  <a:outerShdw dist="38100" dir="2700000" algn="tl" rotWithShape="0">
                    <a:schemeClr val="accent2"/>
                  </a:outerShdw>
                </a:effectLst>
              </a:rPr>
              <a:t>tt</a:t>
            </a:r>
            <a:r>
              <a:rPr lang="en-US" sz="38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3" name="TextBox 2"/>
          <p:cNvSpPr txBox="1"/>
          <p:nvPr/>
        </p:nvSpPr>
        <p:spPr>
          <a:xfrm>
            <a:off x="249381" y="1285875"/>
            <a:ext cx="11607341" cy="5262979"/>
          </a:xfrm>
          <a:prstGeom prst="rect">
            <a:avLst/>
          </a:prstGeom>
          <a:noFill/>
        </p:spPr>
        <p:txBody>
          <a:bodyPr wrap="square" rtlCol="0">
            <a:spAutoFit/>
          </a:bodyPr>
          <a:lstStyle/>
          <a:p>
            <a:pPr algn="just">
              <a:lnSpc>
                <a:spcPct val="150000"/>
              </a:lnSpc>
            </a:pPr>
            <a:r>
              <a:rPr lang="en-US" sz="2800" b="1" dirty="0" err="1">
                <a:solidFill>
                  <a:srgbClr val="002060"/>
                </a:solidFill>
                <a:cs typeface="Times New Roman" panose="02020603050405020304" pitchFamily="18" charset="0"/>
              </a:rPr>
              <a:t>Học</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sinh</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có</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thể</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xây</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dựng</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và</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rèn</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luyện</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việc</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tự</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học</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tự</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khai</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thác</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kiến</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thức</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trong</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các</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mục</a:t>
            </a:r>
            <a:r>
              <a:rPr lang="en-US" sz="2800" b="1" dirty="0">
                <a:solidFill>
                  <a:srgbClr val="002060"/>
                </a:solidFill>
                <a:cs typeface="Times New Roman" panose="02020603050405020304" pitchFamily="18" charset="0"/>
              </a:rPr>
              <a:t>:</a:t>
            </a:r>
          </a:p>
          <a:p>
            <a:pPr marL="361950" algn="just">
              <a:lnSpc>
                <a:spcPct val="150000"/>
              </a:lnSpc>
            </a:pPr>
            <a:r>
              <a:rPr lang="en-US" sz="2800" b="1" dirty="0">
                <a:solidFill>
                  <a:srgbClr val="FF0000"/>
                </a:solidFill>
                <a:cs typeface="Times New Roman" panose="02020603050405020304" pitchFamily="18" charset="0"/>
              </a:rPr>
              <a:t>- Study strategy 	</a:t>
            </a:r>
            <a:r>
              <a:rPr lang="en-US" sz="2800" b="1" dirty="0">
                <a:solidFill>
                  <a:srgbClr val="0070C0"/>
                </a:solidFill>
                <a:cs typeface="Times New Roman" panose="02020603050405020304" pitchFamily="18" charset="0"/>
                <a:sym typeface="Wingdings" panose="05000000000000000000" pitchFamily="2" charset="2"/>
              </a:rPr>
              <a:t></a:t>
            </a:r>
            <a:r>
              <a:rPr lang="en-US" sz="2800" b="1" dirty="0" err="1">
                <a:solidFill>
                  <a:srgbClr val="0070C0"/>
                </a:solidFill>
                <a:cs typeface="Times New Roman" panose="02020603050405020304" pitchFamily="18" charset="0"/>
              </a:rPr>
              <a:t>chiến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lược</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tự</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học</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với</a:t>
            </a:r>
            <a:r>
              <a:rPr lang="en-US" sz="2800" b="1" dirty="0">
                <a:solidFill>
                  <a:srgbClr val="0070C0"/>
                </a:solidFill>
                <a:cs typeface="Times New Roman" panose="02020603050405020304" pitchFamily="18" charset="0"/>
              </a:rPr>
              <a:t> listening</a:t>
            </a:r>
          </a:p>
          <a:p>
            <a:pPr marL="361950" algn="just">
              <a:lnSpc>
                <a:spcPct val="150000"/>
              </a:lnSpc>
            </a:pPr>
            <a:r>
              <a:rPr lang="en-US" sz="2800" b="1" dirty="0">
                <a:solidFill>
                  <a:srgbClr val="FF0000"/>
                </a:solidFill>
                <a:cs typeface="Times New Roman" panose="02020603050405020304" pitchFamily="18" charset="0"/>
              </a:rPr>
              <a:t>-</a:t>
            </a:r>
            <a:r>
              <a:rPr lang="en-US" sz="2800" b="1" dirty="0">
                <a:solidFill>
                  <a:srgbClr val="0070C0"/>
                </a:solidFill>
                <a:cs typeface="Times New Roman" panose="02020603050405020304" pitchFamily="18" charset="0"/>
              </a:rPr>
              <a:t> </a:t>
            </a:r>
            <a:r>
              <a:rPr lang="en-US" sz="2800" b="1" dirty="0">
                <a:solidFill>
                  <a:srgbClr val="FF0000"/>
                </a:solidFill>
                <a:cs typeface="Times New Roman" panose="02020603050405020304" pitchFamily="18" charset="0"/>
              </a:rPr>
              <a:t>Skills strategy 	</a:t>
            </a:r>
            <a:r>
              <a:rPr lang="en-US" sz="2800" b="1" dirty="0">
                <a:solidFill>
                  <a:srgbClr val="0070C0"/>
                </a:solidFill>
                <a:cs typeface="Times New Roman" panose="02020603050405020304" pitchFamily="18" charset="0"/>
                <a:sym typeface="Wingdings" panose="05000000000000000000" pitchFamily="2" charset="2"/>
              </a:rPr>
              <a:t></a:t>
            </a:r>
            <a:r>
              <a:rPr lang="en-US" sz="2800" b="1" dirty="0" err="1">
                <a:solidFill>
                  <a:srgbClr val="0070C0"/>
                </a:solidFill>
                <a:cs typeface="Times New Roman" panose="02020603050405020304" pitchFamily="18" charset="0"/>
              </a:rPr>
              <a:t>chiến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lược</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các</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kỹ</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năng</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với</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bài</a:t>
            </a:r>
            <a:r>
              <a:rPr lang="en-US" sz="2800" b="1" dirty="0">
                <a:solidFill>
                  <a:srgbClr val="0070C0"/>
                </a:solidFill>
                <a:cs typeface="Times New Roman" panose="02020603050405020304" pitchFamily="18" charset="0"/>
              </a:rPr>
              <a:t> reading</a:t>
            </a:r>
          </a:p>
          <a:p>
            <a:pPr marL="361950" algn="just">
              <a:lnSpc>
                <a:spcPct val="150000"/>
              </a:lnSpc>
            </a:pPr>
            <a:r>
              <a:rPr lang="en-US" sz="2800" b="1" dirty="0">
                <a:solidFill>
                  <a:srgbClr val="FF0000"/>
                </a:solidFill>
                <a:cs typeface="Times New Roman" panose="02020603050405020304" pitchFamily="18" charset="0"/>
              </a:rPr>
              <a:t>-</a:t>
            </a:r>
            <a:r>
              <a:rPr lang="en-US" sz="2800" b="1" dirty="0">
                <a:solidFill>
                  <a:srgbClr val="0070C0"/>
                </a:solidFill>
                <a:cs typeface="Times New Roman" panose="02020603050405020304" pitchFamily="18" charset="0"/>
              </a:rPr>
              <a:t> </a:t>
            </a:r>
            <a:r>
              <a:rPr lang="en-US" sz="2800" b="1" dirty="0">
                <a:solidFill>
                  <a:srgbClr val="FF0000"/>
                </a:solidFill>
                <a:cs typeface="Times New Roman" panose="02020603050405020304" pitchFamily="18" charset="0"/>
              </a:rPr>
              <a:t>Writing guide 	</a:t>
            </a:r>
            <a:r>
              <a:rPr lang="en-US" sz="2800" b="1" dirty="0">
                <a:solidFill>
                  <a:srgbClr val="0070C0"/>
                </a:solidFill>
                <a:cs typeface="Times New Roman" panose="02020603050405020304" pitchFamily="18" charset="0"/>
                <a:sym typeface="Wingdings" panose="05000000000000000000" pitchFamily="2" charset="2"/>
              </a:rPr>
              <a:t></a:t>
            </a:r>
            <a:r>
              <a:rPr lang="en-US" sz="2800" b="1" dirty="0" err="1">
                <a:solidFill>
                  <a:srgbClr val="0070C0"/>
                </a:solidFill>
                <a:cs typeface="Times New Roman" panose="02020603050405020304" pitchFamily="18" charset="0"/>
              </a:rPr>
              <a:t>hướng</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dẫn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viết</a:t>
            </a:r>
            <a:endParaRPr lang="en-US" sz="2800" b="1" dirty="0">
              <a:solidFill>
                <a:srgbClr val="0070C0"/>
              </a:solidFill>
              <a:cs typeface="Times New Roman" panose="02020603050405020304" pitchFamily="18" charset="0"/>
            </a:endParaRPr>
          </a:p>
          <a:p>
            <a:pPr algn="just">
              <a:lnSpc>
                <a:spcPct val="150000"/>
              </a:lnSpc>
            </a:pPr>
            <a:r>
              <a:rPr lang="en-US" sz="2800" b="1" dirty="0" err="1">
                <a:solidFill>
                  <a:srgbClr val="002060"/>
                </a:solidFill>
                <a:cs typeface="Times New Roman" panose="02020603050405020304" pitchFamily="18" charset="0"/>
              </a:rPr>
              <a:t>Kết</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hợp</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với</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các</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nguồn</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tài</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nguyên</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phong</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phú</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hỗ</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trợ</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cho</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việc</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học</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tập</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và</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tự</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học</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sách</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bài</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tập</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các</a:t>
            </a:r>
            <a:r>
              <a:rPr lang="en-US" sz="2800" b="1" dirty="0">
                <a:solidFill>
                  <a:srgbClr val="002060"/>
                </a:solidFill>
                <a:cs typeface="Times New Roman" panose="02020603050405020304" pitchFamily="18" charset="0"/>
              </a:rPr>
              <a:t> file Audio, </a:t>
            </a:r>
            <a:r>
              <a:rPr lang="en-US" sz="2800" b="1" dirty="0" err="1">
                <a:solidFill>
                  <a:srgbClr val="002060"/>
                </a:solidFill>
                <a:cs typeface="Times New Roman" panose="02020603050405020304" pitchFamily="18" charset="0"/>
              </a:rPr>
              <a:t>phần</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mềm</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hỗ</a:t>
            </a:r>
            <a:r>
              <a:rPr lang="en-US" sz="2800" b="1" dirty="0">
                <a:solidFill>
                  <a:srgbClr val="002060"/>
                </a:solidFill>
                <a:cs typeface="Times New Roman" panose="02020603050405020304" pitchFamily="18" charset="0"/>
              </a:rPr>
              <a:t> </a:t>
            </a:r>
            <a:r>
              <a:rPr lang="en-US" sz="2800" b="1" dirty="0" err="1">
                <a:solidFill>
                  <a:srgbClr val="002060"/>
                </a:solidFill>
                <a:cs typeface="Times New Roman" panose="02020603050405020304" pitchFamily="18" charset="0"/>
              </a:rPr>
              <a:t>trợ</a:t>
            </a:r>
            <a:r>
              <a:rPr lang="en-US" sz="2800" b="1" dirty="0">
                <a:solidFill>
                  <a:srgbClr val="002060"/>
                </a:solidFill>
                <a:cs typeface="Times New Roman" panose="02020603050405020304" pitchFamily="18" charset="0"/>
              </a:rPr>
              <a:t> </a:t>
            </a:r>
            <a:r>
              <a:rPr lang="en-US" sz="2800" b="1" dirty="0" smtClean="0">
                <a:solidFill>
                  <a:srgbClr val="002060"/>
                </a:solidFill>
                <a:cs typeface="Times New Roman" panose="02020603050405020304" pitchFamily="18" charset="0"/>
              </a:rPr>
              <a:t>e-book).</a:t>
            </a:r>
            <a:endParaRPr lang="en-US" sz="2800" b="1" dirty="0">
              <a:solidFill>
                <a:srgbClr val="002060"/>
              </a:solidFill>
              <a:cs typeface="Times New Roman" panose="02020603050405020304" pitchFamily="18" charset="0"/>
            </a:endParaRPr>
          </a:p>
        </p:txBody>
      </p:sp>
    </p:spTree>
    <p:extLst>
      <p:ext uri="{BB962C8B-B14F-4D97-AF65-F5344CB8AC3E}">
        <p14:creationId xmlns:p14="http://schemas.microsoft.com/office/powerpoint/2010/main" val="17241602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13"/>
          <p:cNvPicPr preferRelativeResize="0"/>
          <p:nvPr/>
        </p:nvPicPr>
        <p:blipFill rotWithShape="1">
          <a:blip r:embed="rId3">
            <a:alphaModFix/>
          </a:blip>
          <a:srcRect/>
          <a:stretch/>
        </p:blipFill>
        <p:spPr>
          <a:xfrm>
            <a:off x="855362" y="431094"/>
            <a:ext cx="10852749" cy="571253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4"/>
          <p:cNvSpPr txBox="1">
            <a:spLocks noGrp="1"/>
          </p:cNvSpPr>
          <p:nvPr>
            <p:ph type="title"/>
          </p:nvPr>
        </p:nvSpPr>
        <p:spPr>
          <a:xfrm>
            <a:off x="1641764" y="454602"/>
            <a:ext cx="8839200" cy="889289"/>
          </a:xfrm>
          <a:prstGeom prst="rect">
            <a:avLst/>
          </a:prstGeom>
          <a:solidFill>
            <a:schemeClr val="accent3">
              <a:lumMod val="40000"/>
              <a:lumOff val="60000"/>
            </a:schemeClr>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400"/>
              <a:buFont typeface="Corbel"/>
              <a:buNone/>
            </a:pPr>
            <a:r>
              <a:rPr lang="en-US" sz="3600" b="1" dirty="0">
                <a:solidFill>
                  <a:schemeClr val="accent2">
                    <a:lumMod val="75000"/>
                  </a:schemeClr>
                </a:solidFill>
                <a:latin typeface="+mj-lt"/>
              </a:rPr>
              <a:t>SỐ BÀI KIỂM TRA TRONG MỘT HỌC KÌ</a:t>
            </a:r>
            <a:endParaRPr sz="3600" b="1" dirty="0">
              <a:solidFill>
                <a:schemeClr val="accent2">
                  <a:lumMod val="75000"/>
                </a:schemeClr>
              </a:solidFill>
              <a:latin typeface="+mj-lt"/>
            </a:endParaRPr>
          </a:p>
        </p:txBody>
      </p:sp>
      <p:graphicFrame>
        <p:nvGraphicFramePr>
          <p:cNvPr id="282" name="Google Shape;282;p14"/>
          <p:cNvGraphicFramePr/>
          <p:nvPr/>
        </p:nvGraphicFramePr>
        <p:xfrm>
          <a:off x="762001" y="2060862"/>
          <a:ext cx="10598727" cy="2727476"/>
        </p:xfrm>
        <a:graphic>
          <a:graphicData uri="http://schemas.openxmlformats.org/drawingml/2006/table">
            <a:tbl>
              <a:tblPr firstRow="1" bandRow="1">
                <a:solidFill>
                  <a:srgbClr val="D7E1AD"/>
                </a:solidFill>
                <a:tableStyleId>{0FE95D66-6B93-4B88-9717-E037583A8449}</a:tableStyleId>
              </a:tblPr>
              <a:tblGrid>
                <a:gridCol w="4544290">
                  <a:extLst>
                    <a:ext uri="{9D8B030D-6E8A-4147-A177-3AD203B41FA5}">
                      <a16:colId xmlns="" xmlns:a16="http://schemas.microsoft.com/office/drawing/2014/main" val="20000"/>
                    </a:ext>
                  </a:extLst>
                </a:gridCol>
                <a:gridCol w="2202873">
                  <a:extLst>
                    <a:ext uri="{9D8B030D-6E8A-4147-A177-3AD203B41FA5}">
                      <a16:colId xmlns="" xmlns:a16="http://schemas.microsoft.com/office/drawing/2014/main" val="20001"/>
                    </a:ext>
                  </a:extLst>
                </a:gridCol>
                <a:gridCol w="1911927">
                  <a:extLst>
                    <a:ext uri="{9D8B030D-6E8A-4147-A177-3AD203B41FA5}">
                      <a16:colId xmlns="" xmlns:a16="http://schemas.microsoft.com/office/drawing/2014/main" val="20002"/>
                    </a:ext>
                  </a:extLst>
                </a:gridCol>
                <a:gridCol w="1939637">
                  <a:extLst>
                    <a:ext uri="{9D8B030D-6E8A-4147-A177-3AD203B41FA5}">
                      <a16:colId xmlns="" xmlns:a16="http://schemas.microsoft.com/office/drawing/2014/main" val="20003"/>
                    </a:ext>
                  </a:extLst>
                </a:gridCol>
              </a:tblGrid>
              <a:tr h="672000">
                <a:tc gridSpan="2">
                  <a:txBody>
                    <a:bodyPr/>
                    <a:lstStyle/>
                    <a:p>
                      <a:pPr marL="0" marR="0" lvl="0" indent="0" algn="ctr" rtl="0">
                        <a:spcBef>
                          <a:spcPts val="0"/>
                        </a:spcBef>
                        <a:spcAft>
                          <a:spcPts val="0"/>
                        </a:spcAft>
                        <a:buNone/>
                      </a:pPr>
                      <a:endParaRPr sz="2800" dirty="0">
                        <a:solidFill>
                          <a:srgbClr val="FFFF00"/>
                        </a:solidFill>
                        <a:latin typeface="+mn-lt"/>
                        <a:cs typeface="Times New Roman" panose="02020603050405020304" pitchFamily="18" charset="0"/>
                      </a:endParaRPr>
                    </a:p>
                  </a:txBody>
                  <a:tcPr marL="91450" marR="91450" marT="45725" marB="45725"/>
                </a:tc>
                <a:tc hMerge="1">
                  <a:txBody>
                    <a:bodyPr/>
                    <a:lstStyle/>
                    <a:p>
                      <a:endParaRPr lang="en-US"/>
                    </a:p>
                  </a:txBody>
                  <a:tcPr/>
                </a:tc>
                <a:tc>
                  <a:txBody>
                    <a:bodyPr/>
                    <a:lstStyle/>
                    <a:p>
                      <a:pPr marL="0" marR="0" lvl="0" indent="0" algn="ctr" rtl="0">
                        <a:spcBef>
                          <a:spcPts val="0"/>
                        </a:spcBef>
                        <a:spcAft>
                          <a:spcPts val="0"/>
                        </a:spcAft>
                        <a:buNone/>
                      </a:pPr>
                      <a:r>
                        <a:rPr lang="en-US" sz="2800" dirty="0">
                          <a:solidFill>
                            <a:srgbClr val="FFFF00"/>
                          </a:solidFill>
                          <a:latin typeface="+mn-lt"/>
                          <a:ea typeface="Times New Roman"/>
                          <a:cs typeface="Times New Roman" panose="02020603050405020304" pitchFamily="18" charset="0"/>
                          <a:sym typeface="Times New Roman"/>
                        </a:rPr>
                        <a:t>HỌC KÌ 1</a:t>
                      </a:r>
                      <a:endParaRPr sz="2800" dirty="0">
                        <a:solidFill>
                          <a:srgbClr val="FFFF00"/>
                        </a:solidFill>
                        <a:latin typeface="+mn-lt"/>
                        <a:ea typeface="Times New Roman"/>
                        <a:cs typeface="Times New Roman" panose="02020603050405020304" pitchFamily="18" charset="0"/>
                        <a:sym typeface="Times New Roman"/>
                      </a:endParaRPr>
                    </a:p>
                  </a:txBody>
                  <a:tcPr marL="91450" marR="91450" marT="45725" marB="45725"/>
                </a:tc>
                <a:tc>
                  <a:txBody>
                    <a:bodyPr/>
                    <a:lstStyle/>
                    <a:p>
                      <a:pPr marL="0" marR="0" lvl="0" indent="0" algn="ctr" rtl="0">
                        <a:spcBef>
                          <a:spcPts val="0"/>
                        </a:spcBef>
                        <a:spcAft>
                          <a:spcPts val="0"/>
                        </a:spcAft>
                        <a:buNone/>
                      </a:pPr>
                      <a:r>
                        <a:rPr lang="en-US" sz="2800" dirty="0">
                          <a:solidFill>
                            <a:srgbClr val="FFFF00"/>
                          </a:solidFill>
                          <a:latin typeface="+mn-lt"/>
                          <a:ea typeface="Times New Roman"/>
                          <a:cs typeface="Times New Roman" panose="02020603050405020304" pitchFamily="18" charset="0"/>
                          <a:sym typeface="Times New Roman"/>
                        </a:rPr>
                        <a:t>HỌC KÌ 2</a:t>
                      </a:r>
                      <a:endParaRPr sz="2800" dirty="0">
                        <a:solidFill>
                          <a:srgbClr val="FFFF00"/>
                        </a:solidFill>
                        <a:latin typeface="+mn-lt"/>
                        <a:ea typeface="Times New Roman"/>
                        <a:cs typeface="Times New Roman" panose="02020603050405020304" pitchFamily="18" charset="0"/>
                        <a:sym typeface="Times New Roman"/>
                      </a:endParaRPr>
                    </a:p>
                  </a:txBody>
                  <a:tcPr marL="91450" marR="91450" marT="45725" marB="45725"/>
                </a:tc>
                <a:extLst>
                  <a:ext uri="{0D108BD9-81ED-4DB2-BD59-A6C34878D82A}">
                    <a16:rowId xmlns="" xmlns:a16="http://schemas.microsoft.com/office/drawing/2014/main" val="10000"/>
                  </a:ext>
                </a:extLst>
              </a:tr>
              <a:tr h="718651">
                <a:tc gridSpan="2">
                  <a:txBody>
                    <a:bodyPr/>
                    <a:lstStyle/>
                    <a:p>
                      <a:pPr marL="0" marR="0" lvl="0" indent="0" algn="ctr" rtl="0">
                        <a:spcBef>
                          <a:spcPts val="0"/>
                        </a:spcBef>
                        <a:spcAft>
                          <a:spcPts val="0"/>
                        </a:spcAft>
                        <a:buNone/>
                      </a:pPr>
                      <a:r>
                        <a:rPr lang="en-US" sz="2800" b="1" dirty="0">
                          <a:solidFill>
                            <a:srgbClr val="7030A0"/>
                          </a:solidFill>
                          <a:latin typeface="+mn-lt"/>
                          <a:cs typeface="Times New Roman" panose="02020603050405020304" pitchFamily="18" charset="0"/>
                        </a:rPr>
                        <a:t>ĐÁNH GIÁ THƯỜNG XUYÊN</a:t>
                      </a:r>
                      <a:endParaRPr sz="2800" b="1" dirty="0">
                        <a:solidFill>
                          <a:srgbClr val="7030A0"/>
                        </a:solidFill>
                        <a:latin typeface="+mn-lt"/>
                        <a:cs typeface="Times New Roman" panose="02020603050405020304" pitchFamily="18" charset="0"/>
                      </a:endParaRPr>
                    </a:p>
                  </a:txBody>
                  <a:tcPr marL="91450" marR="91450" marT="45725" marB="45725">
                    <a:solidFill>
                      <a:schemeClr val="accent1">
                        <a:lumMod val="20000"/>
                        <a:lumOff val="80000"/>
                        <a:alpha val="40000"/>
                      </a:schemeClr>
                    </a:solidFill>
                  </a:tcPr>
                </a:tc>
                <a:tc h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Font typeface="Arial"/>
                        <a:buNone/>
                      </a:pPr>
                      <a:r>
                        <a:rPr lang="en-US" sz="2800" b="1" i="0" u="none" strike="noStrike" cap="none" dirty="0">
                          <a:solidFill>
                            <a:srgbClr val="FF0000"/>
                          </a:solidFill>
                          <a:latin typeface="+mn-lt"/>
                          <a:cs typeface="Times New Roman" panose="02020603050405020304" pitchFamily="18" charset="0"/>
                          <a:sym typeface="Arial"/>
                        </a:rPr>
                        <a:t>4</a:t>
                      </a:r>
                      <a:endParaRPr sz="2800" b="1" i="0" u="none" strike="noStrike" cap="none" dirty="0">
                        <a:solidFill>
                          <a:srgbClr val="FF0000"/>
                        </a:solidFill>
                        <a:latin typeface="+mn-lt"/>
                        <a:cs typeface="Times New Roman" panose="02020603050405020304" pitchFamily="18" charset="0"/>
                        <a:sym typeface="Arial"/>
                      </a:endParaRPr>
                    </a:p>
                  </a:txBody>
                  <a:tcPr marL="91450" marR="91450" marT="45725" marB="45725">
                    <a:solidFill>
                      <a:schemeClr val="accent1">
                        <a:lumMod val="20000"/>
                        <a:lumOff val="80000"/>
                        <a:alpha val="40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2800" b="1" i="0" u="none" strike="noStrike" cap="none" dirty="0">
                          <a:solidFill>
                            <a:srgbClr val="FF0000"/>
                          </a:solidFill>
                          <a:latin typeface="+mn-lt"/>
                          <a:cs typeface="Times New Roman" panose="02020603050405020304" pitchFamily="18" charset="0"/>
                          <a:sym typeface="Arial"/>
                        </a:rPr>
                        <a:t>4</a:t>
                      </a:r>
                      <a:endParaRPr sz="2800" b="1" i="0" u="none" strike="noStrike" cap="none" dirty="0">
                        <a:solidFill>
                          <a:srgbClr val="FF0000"/>
                        </a:solidFill>
                        <a:latin typeface="+mn-lt"/>
                        <a:cs typeface="Times New Roman" panose="02020603050405020304" pitchFamily="18" charset="0"/>
                        <a:sym typeface="Arial"/>
                      </a:endParaRPr>
                    </a:p>
                  </a:txBody>
                  <a:tcPr marL="91450" marR="91450" marT="45725" marB="45725">
                    <a:solidFill>
                      <a:schemeClr val="accent1">
                        <a:lumMod val="20000"/>
                        <a:lumOff val="80000"/>
                        <a:alpha val="40000"/>
                      </a:schemeClr>
                    </a:solidFill>
                  </a:tcPr>
                </a:tc>
                <a:extLst>
                  <a:ext uri="{0D108BD9-81ED-4DB2-BD59-A6C34878D82A}">
                    <a16:rowId xmlns="" xmlns:a16="http://schemas.microsoft.com/office/drawing/2014/main" val="10001"/>
                  </a:ext>
                </a:extLst>
              </a:tr>
              <a:tr h="664825">
                <a:tc rowSpan="2">
                  <a:txBody>
                    <a:bodyPr/>
                    <a:lstStyle/>
                    <a:p>
                      <a:pPr marL="0" marR="0" lvl="0" indent="0" algn="ctr" rtl="0">
                        <a:lnSpc>
                          <a:spcPct val="100000"/>
                        </a:lnSpc>
                        <a:spcBef>
                          <a:spcPts val="0"/>
                        </a:spcBef>
                        <a:spcAft>
                          <a:spcPts val="0"/>
                        </a:spcAft>
                        <a:buClr>
                          <a:srgbClr val="000000"/>
                        </a:buClr>
                        <a:buFont typeface="Arial"/>
                        <a:buNone/>
                      </a:pPr>
                      <a:r>
                        <a:rPr lang="en-US" sz="2800" b="1" i="0" u="none" strike="noStrike" cap="none" dirty="0">
                          <a:solidFill>
                            <a:srgbClr val="7030A0"/>
                          </a:solidFill>
                          <a:latin typeface="+mn-lt"/>
                          <a:cs typeface="Times New Roman" panose="02020603050405020304" pitchFamily="18" charset="0"/>
                          <a:sym typeface="Arial"/>
                        </a:rPr>
                        <a:t>      ĐÁNH GIÁ ĐỊNH KÌ</a:t>
                      </a:r>
                      <a:endParaRPr sz="2800" b="1" i="0" u="none" strike="noStrike" cap="none" dirty="0">
                        <a:solidFill>
                          <a:srgbClr val="7030A0"/>
                        </a:solidFill>
                        <a:latin typeface="+mn-lt"/>
                        <a:cs typeface="Times New Roman" panose="02020603050405020304" pitchFamily="18" charset="0"/>
                        <a:sym typeface="Arial"/>
                      </a:endParaRPr>
                    </a:p>
                  </a:txBody>
                  <a:tcPr marL="91450" marR="91450" marT="45725" marB="45725">
                    <a:solidFill>
                      <a:schemeClr val="accent1">
                        <a:lumMod val="40000"/>
                        <a:lumOff val="60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2800" b="1" i="0" u="none" strike="noStrike" cap="none" dirty="0">
                          <a:solidFill>
                            <a:srgbClr val="FF0000"/>
                          </a:solidFill>
                          <a:latin typeface="+mn-lt"/>
                          <a:cs typeface="Times New Roman" panose="02020603050405020304" pitchFamily="18" charset="0"/>
                          <a:sym typeface="Arial"/>
                        </a:rPr>
                        <a:t>GIỮA KÌ</a:t>
                      </a:r>
                      <a:endParaRPr sz="2800" b="1" i="0" u="none" strike="noStrike" cap="none" dirty="0">
                        <a:solidFill>
                          <a:srgbClr val="FF0000"/>
                        </a:solidFill>
                        <a:latin typeface="+mn-lt"/>
                        <a:cs typeface="Times New Roman" panose="02020603050405020304" pitchFamily="18" charset="0"/>
                        <a:sym typeface="Arial"/>
                      </a:endParaRPr>
                    </a:p>
                  </a:txBody>
                  <a:tcPr marL="91450" marR="91450" marT="45725" marB="45725">
                    <a:solidFill>
                      <a:schemeClr val="accent1">
                        <a:lumMod val="40000"/>
                        <a:lumOff val="60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2800" b="1" i="0" u="none" strike="noStrike" cap="none" dirty="0">
                          <a:solidFill>
                            <a:srgbClr val="FF0000"/>
                          </a:solidFill>
                          <a:latin typeface="+mn-lt"/>
                          <a:cs typeface="Times New Roman" panose="02020603050405020304" pitchFamily="18" charset="0"/>
                          <a:sym typeface="Arial"/>
                        </a:rPr>
                        <a:t>1</a:t>
                      </a:r>
                      <a:endParaRPr sz="2800" b="1" i="0" u="none" strike="noStrike" cap="none" dirty="0">
                        <a:solidFill>
                          <a:srgbClr val="FF0000"/>
                        </a:solidFill>
                        <a:latin typeface="+mn-lt"/>
                        <a:cs typeface="Times New Roman" panose="02020603050405020304" pitchFamily="18" charset="0"/>
                        <a:sym typeface="Arial"/>
                      </a:endParaRPr>
                    </a:p>
                  </a:txBody>
                  <a:tcPr marL="91450" marR="91450" marT="45725" marB="45725">
                    <a:solidFill>
                      <a:schemeClr val="accent1">
                        <a:lumMod val="40000"/>
                        <a:lumOff val="60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2800" b="1" i="0" u="none" strike="noStrike" cap="none" dirty="0">
                          <a:solidFill>
                            <a:srgbClr val="FF0000"/>
                          </a:solidFill>
                          <a:latin typeface="+mn-lt"/>
                          <a:cs typeface="Times New Roman" panose="02020603050405020304" pitchFamily="18" charset="0"/>
                          <a:sym typeface="Arial"/>
                        </a:rPr>
                        <a:t>1</a:t>
                      </a:r>
                      <a:endParaRPr sz="2800" b="1" i="0" u="none" strike="noStrike" cap="none" dirty="0">
                        <a:solidFill>
                          <a:srgbClr val="FF0000"/>
                        </a:solidFill>
                        <a:latin typeface="+mn-lt"/>
                        <a:cs typeface="Times New Roman" panose="02020603050405020304" pitchFamily="18" charset="0"/>
                        <a:sym typeface="Arial"/>
                      </a:endParaRPr>
                    </a:p>
                  </a:txBody>
                  <a:tcPr marL="91450" marR="91450" marT="45725" marB="45725">
                    <a:solidFill>
                      <a:schemeClr val="accent1">
                        <a:lumMod val="40000"/>
                        <a:lumOff val="60000"/>
                      </a:schemeClr>
                    </a:solidFill>
                  </a:tcPr>
                </a:tc>
                <a:extLst>
                  <a:ext uri="{0D108BD9-81ED-4DB2-BD59-A6C34878D82A}">
                    <a16:rowId xmlns="" xmlns:a16="http://schemas.microsoft.com/office/drawing/2014/main" val="10002"/>
                  </a:ext>
                </a:extLst>
              </a:tr>
              <a:tr h="672000">
                <a:tc vMerge="1">
                  <a:txBody>
                    <a:bodyPr/>
                    <a:lstStyle/>
                    <a:p>
                      <a:endParaRPr lang="en-US"/>
                    </a:p>
                  </a:txBody>
                  <a:tcPr/>
                </a:tc>
                <a:tc>
                  <a:txBody>
                    <a:bodyPr/>
                    <a:lstStyle/>
                    <a:p>
                      <a:pPr marL="0" marR="0" lvl="0" indent="0" algn="ctr" rtl="0">
                        <a:lnSpc>
                          <a:spcPct val="100000"/>
                        </a:lnSpc>
                        <a:spcBef>
                          <a:spcPts val="0"/>
                        </a:spcBef>
                        <a:spcAft>
                          <a:spcPts val="0"/>
                        </a:spcAft>
                        <a:buClr>
                          <a:srgbClr val="000000"/>
                        </a:buClr>
                        <a:buFont typeface="Arial"/>
                        <a:buNone/>
                      </a:pPr>
                      <a:r>
                        <a:rPr lang="en-US" sz="2800" b="1" i="0" u="none" strike="noStrike" cap="none" dirty="0">
                          <a:solidFill>
                            <a:srgbClr val="FF0000"/>
                          </a:solidFill>
                          <a:latin typeface="+mn-lt"/>
                          <a:cs typeface="Times New Roman" panose="02020603050405020304" pitchFamily="18" charset="0"/>
                          <a:sym typeface="Arial"/>
                        </a:rPr>
                        <a:t>CUỐI KÌ</a:t>
                      </a:r>
                      <a:endParaRPr sz="2800" b="1" i="0" u="none" strike="noStrike" cap="none" dirty="0">
                        <a:solidFill>
                          <a:srgbClr val="FF0000"/>
                        </a:solidFill>
                        <a:latin typeface="+mn-lt"/>
                        <a:cs typeface="Times New Roman" panose="02020603050405020304" pitchFamily="18" charset="0"/>
                        <a:sym typeface="Arial"/>
                      </a:endParaRPr>
                    </a:p>
                  </a:txBody>
                  <a:tcPr marL="91450" marR="91450" marT="45725" marB="45725">
                    <a:solidFill>
                      <a:schemeClr val="accent1">
                        <a:lumMod val="40000"/>
                        <a:lumOff val="60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2800" b="1" i="0" u="none" strike="noStrike" cap="none" dirty="0">
                          <a:solidFill>
                            <a:srgbClr val="FF0000"/>
                          </a:solidFill>
                          <a:latin typeface="+mn-lt"/>
                          <a:cs typeface="Times New Roman" panose="02020603050405020304" pitchFamily="18" charset="0"/>
                          <a:sym typeface="Arial"/>
                        </a:rPr>
                        <a:t>1</a:t>
                      </a:r>
                      <a:endParaRPr sz="2800" b="1" i="0" u="none" strike="noStrike" cap="none" dirty="0">
                        <a:solidFill>
                          <a:srgbClr val="FF0000"/>
                        </a:solidFill>
                        <a:latin typeface="+mn-lt"/>
                        <a:cs typeface="Times New Roman" panose="02020603050405020304" pitchFamily="18" charset="0"/>
                        <a:sym typeface="Arial"/>
                      </a:endParaRPr>
                    </a:p>
                  </a:txBody>
                  <a:tcPr marL="91450" marR="91450" marT="45725" marB="45725">
                    <a:solidFill>
                      <a:schemeClr val="accent1">
                        <a:lumMod val="40000"/>
                        <a:lumOff val="60000"/>
                      </a:schemeClr>
                    </a:solidFill>
                  </a:tcPr>
                </a:tc>
                <a:tc>
                  <a:txBody>
                    <a:bodyPr/>
                    <a:lstStyle/>
                    <a:p>
                      <a:pPr marL="0" marR="0" lvl="0" indent="0" algn="ctr" rtl="0">
                        <a:lnSpc>
                          <a:spcPct val="100000"/>
                        </a:lnSpc>
                        <a:spcBef>
                          <a:spcPts val="0"/>
                        </a:spcBef>
                        <a:spcAft>
                          <a:spcPts val="0"/>
                        </a:spcAft>
                        <a:buClr>
                          <a:srgbClr val="000000"/>
                        </a:buClr>
                        <a:buFont typeface="Arial"/>
                        <a:buNone/>
                      </a:pPr>
                      <a:r>
                        <a:rPr lang="en-US" sz="2800" b="1" i="0" u="none" strike="noStrike" cap="none" dirty="0">
                          <a:solidFill>
                            <a:srgbClr val="FF0000"/>
                          </a:solidFill>
                          <a:latin typeface="+mn-lt"/>
                          <a:cs typeface="Times New Roman" panose="02020603050405020304" pitchFamily="18" charset="0"/>
                          <a:sym typeface="Arial"/>
                        </a:rPr>
                        <a:t>1</a:t>
                      </a:r>
                      <a:endParaRPr sz="2800" b="1" i="0" u="none" strike="noStrike" cap="none" dirty="0">
                        <a:solidFill>
                          <a:srgbClr val="FF0000"/>
                        </a:solidFill>
                        <a:latin typeface="+mn-lt"/>
                        <a:cs typeface="Times New Roman" panose="02020603050405020304" pitchFamily="18" charset="0"/>
                        <a:sym typeface="Arial"/>
                      </a:endParaRPr>
                    </a:p>
                  </a:txBody>
                  <a:tcPr marL="91450" marR="91450" marT="45725" marB="45725">
                    <a:solidFill>
                      <a:schemeClr val="accent1">
                        <a:lumMod val="40000"/>
                        <a:lumOff val="60000"/>
                      </a:schemeClr>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04490060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5"/>
          <p:cNvSpPr/>
          <p:nvPr/>
        </p:nvSpPr>
        <p:spPr>
          <a:xfrm>
            <a:off x="1259346" y="321531"/>
            <a:ext cx="9183536" cy="646470"/>
          </a:xfrm>
          <a:prstGeom prst="homePlate">
            <a:avLst>
              <a:gd name="adj" fmla="val 50000"/>
            </a:avLst>
          </a:prstGeom>
          <a:solidFill>
            <a:schemeClr val="accent1">
              <a:lumMod val="75000"/>
            </a:schemeClr>
          </a:solidFill>
          <a:ln w="1905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rgbClr val="FFFF00"/>
                </a:solidFill>
                <a:latin typeface="+mj-lt"/>
                <a:ea typeface="Corbel"/>
                <a:cs typeface="Corbel"/>
                <a:sym typeface="Corbel"/>
              </a:rPr>
              <a:t>MỘT SỐ HÌNH THỨC ĐÁNH GIÁ THƯỜNG XUYÊN</a:t>
            </a:r>
            <a:endParaRPr sz="2800" b="1" dirty="0">
              <a:solidFill>
                <a:srgbClr val="FFFF00"/>
              </a:solidFill>
              <a:latin typeface="+mj-lt"/>
              <a:ea typeface="Corbel"/>
              <a:cs typeface="Corbel"/>
              <a:sym typeface="Corbel"/>
            </a:endParaRPr>
          </a:p>
        </p:txBody>
      </p:sp>
      <p:sp>
        <p:nvSpPr>
          <p:cNvPr id="288" name="Google Shape;288;p15"/>
          <p:cNvSpPr txBox="1"/>
          <p:nvPr/>
        </p:nvSpPr>
        <p:spPr>
          <a:xfrm>
            <a:off x="655073" y="3043858"/>
            <a:ext cx="295152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accent2">
                    <a:lumMod val="50000"/>
                  </a:schemeClr>
                </a:solidFill>
                <a:latin typeface="+mj-lt"/>
                <a:ea typeface="Corbel"/>
                <a:cs typeface="Corbel"/>
                <a:sym typeface="Corbel"/>
              </a:rPr>
              <a:t>ĐÁNH GIÁ QUA </a:t>
            </a:r>
          </a:p>
          <a:p>
            <a:pPr marL="0" marR="0" lvl="0" indent="0" algn="l" rtl="0">
              <a:spcBef>
                <a:spcPts val="0"/>
              </a:spcBef>
              <a:spcAft>
                <a:spcPts val="0"/>
              </a:spcAft>
              <a:buNone/>
            </a:pPr>
            <a:r>
              <a:rPr lang="en-US" sz="1800" b="1" dirty="0">
                <a:solidFill>
                  <a:schemeClr val="accent2">
                    <a:lumMod val="50000"/>
                  </a:schemeClr>
                </a:solidFill>
                <a:latin typeface="+mj-lt"/>
                <a:ea typeface="Corbel"/>
                <a:cs typeface="Corbel"/>
                <a:sym typeface="Corbel"/>
              </a:rPr>
              <a:t>HOẠT ĐỘNG GIAO TIẾP</a:t>
            </a:r>
            <a:endParaRPr sz="1800" b="1" dirty="0">
              <a:solidFill>
                <a:schemeClr val="accent2">
                  <a:lumMod val="50000"/>
                </a:schemeClr>
              </a:solidFill>
              <a:latin typeface="+mj-lt"/>
              <a:ea typeface="Corbel"/>
              <a:cs typeface="Corbel"/>
              <a:sym typeface="Corbel"/>
            </a:endParaRPr>
          </a:p>
        </p:txBody>
      </p:sp>
      <p:sp>
        <p:nvSpPr>
          <p:cNvPr id="289" name="Google Shape;289;p15"/>
          <p:cNvSpPr txBox="1"/>
          <p:nvPr/>
        </p:nvSpPr>
        <p:spPr>
          <a:xfrm>
            <a:off x="6754937" y="4858868"/>
            <a:ext cx="2299084" cy="646331"/>
          </a:xfrm>
          <a:prstGeom prst="rect">
            <a:avLst/>
          </a:prstGeom>
          <a:noFill/>
          <a:ln>
            <a:noFill/>
          </a:ln>
        </p:spPr>
        <p:txBody>
          <a:bodyPr spcFirstLastPara="1" wrap="square" lIns="91425" tIns="45700" rIns="91425" bIns="45700" anchor="t" anchorCtr="0">
            <a:spAutoFit/>
          </a:bodyPr>
          <a:lstStyle/>
          <a:p>
            <a:pPr marL="0" lvl="0" indent="0">
              <a:buFont typeface="Arial"/>
              <a:buNone/>
            </a:pPr>
            <a:r>
              <a:rPr lang="en-US" sz="1800" b="1" dirty="0">
                <a:solidFill>
                  <a:schemeClr val="accent2">
                    <a:lumMod val="50000"/>
                  </a:schemeClr>
                </a:solidFill>
                <a:latin typeface="+mj-lt"/>
                <a:sym typeface="Corbel"/>
              </a:rPr>
              <a:t>ĐÁNH GIÁ QUA BÀI VIẾT</a:t>
            </a:r>
            <a:endParaRPr sz="1800" b="1" dirty="0">
              <a:solidFill>
                <a:schemeClr val="accent2">
                  <a:lumMod val="50000"/>
                </a:schemeClr>
              </a:solidFill>
              <a:latin typeface="+mj-lt"/>
              <a:sym typeface="Corbel"/>
            </a:endParaRPr>
          </a:p>
        </p:txBody>
      </p:sp>
      <p:pic>
        <p:nvPicPr>
          <p:cNvPr id="290" name="Google Shape;290;p15"/>
          <p:cNvPicPr preferRelativeResize="0"/>
          <p:nvPr/>
        </p:nvPicPr>
        <p:blipFill rotWithShape="1">
          <a:blip r:embed="rId3">
            <a:alphaModFix/>
          </a:blip>
          <a:srcRect/>
          <a:stretch/>
        </p:blipFill>
        <p:spPr>
          <a:xfrm>
            <a:off x="4103557" y="4076939"/>
            <a:ext cx="2350061" cy="1563859"/>
          </a:xfrm>
          <a:prstGeom prst="rect">
            <a:avLst/>
          </a:prstGeom>
          <a:noFill/>
          <a:ln>
            <a:noFill/>
          </a:ln>
        </p:spPr>
      </p:pic>
      <p:sp>
        <p:nvSpPr>
          <p:cNvPr id="291" name="Google Shape;291;p15"/>
          <p:cNvSpPr txBox="1"/>
          <p:nvPr/>
        </p:nvSpPr>
        <p:spPr>
          <a:xfrm>
            <a:off x="8115302" y="2994691"/>
            <a:ext cx="3076573" cy="923289"/>
          </a:xfrm>
          <a:prstGeom prst="rect">
            <a:avLst/>
          </a:prstGeom>
          <a:noFill/>
          <a:ln>
            <a:noFill/>
          </a:ln>
        </p:spPr>
        <p:txBody>
          <a:bodyPr spcFirstLastPara="1" wrap="square" lIns="91425" tIns="45700" rIns="91425" bIns="45700" anchor="t" anchorCtr="0">
            <a:spAutoFit/>
          </a:bodyPr>
          <a:lstStyle/>
          <a:p>
            <a:pPr marL="0" lvl="0" indent="0">
              <a:buFont typeface="Arial"/>
              <a:buNone/>
            </a:pPr>
            <a:r>
              <a:rPr lang="en-US" sz="1800" b="1" dirty="0">
                <a:solidFill>
                  <a:schemeClr val="accent2">
                    <a:lumMod val="50000"/>
                  </a:schemeClr>
                </a:solidFill>
                <a:latin typeface="+mj-lt"/>
                <a:sym typeface="Corbel"/>
              </a:rPr>
              <a:t>ĐÁNH GIÁ QUA </a:t>
            </a:r>
          </a:p>
          <a:p>
            <a:pPr marL="0" lvl="0" indent="0">
              <a:buFont typeface="Arial"/>
              <a:buNone/>
            </a:pPr>
            <a:r>
              <a:rPr lang="en-US" sz="1800" b="1" dirty="0">
                <a:solidFill>
                  <a:schemeClr val="accent2">
                    <a:lumMod val="50000"/>
                  </a:schemeClr>
                </a:solidFill>
                <a:latin typeface="+mj-lt"/>
                <a:sym typeface="Corbel"/>
              </a:rPr>
              <a:t>CÁC BÀI KIỂM TRA NGẮN (5  PHÚT, 10 PHÚT)</a:t>
            </a:r>
            <a:endParaRPr sz="1800" b="1" dirty="0">
              <a:solidFill>
                <a:schemeClr val="accent2">
                  <a:lumMod val="50000"/>
                </a:schemeClr>
              </a:solidFill>
              <a:latin typeface="+mj-lt"/>
              <a:sym typeface="Corbel"/>
            </a:endParaRPr>
          </a:p>
        </p:txBody>
      </p:sp>
      <p:pic>
        <p:nvPicPr>
          <p:cNvPr id="292" name="Google Shape;292;p15"/>
          <p:cNvPicPr preferRelativeResize="0"/>
          <p:nvPr/>
        </p:nvPicPr>
        <p:blipFill rotWithShape="1">
          <a:blip r:embed="rId4">
            <a:alphaModFix/>
          </a:blip>
          <a:srcRect/>
          <a:stretch/>
        </p:blipFill>
        <p:spPr>
          <a:xfrm>
            <a:off x="959655" y="1145344"/>
            <a:ext cx="2143125" cy="1827206"/>
          </a:xfrm>
          <a:prstGeom prst="rect">
            <a:avLst/>
          </a:prstGeom>
          <a:noFill/>
          <a:ln>
            <a:noFill/>
          </a:ln>
        </p:spPr>
      </p:pic>
      <p:grpSp>
        <p:nvGrpSpPr>
          <p:cNvPr id="293" name="Google Shape;293;p15"/>
          <p:cNvGrpSpPr/>
          <p:nvPr/>
        </p:nvGrpSpPr>
        <p:grpSpPr>
          <a:xfrm>
            <a:off x="3662120" y="5878058"/>
            <a:ext cx="8115299" cy="522045"/>
            <a:chOff x="6350" y="0"/>
            <a:chExt cx="8115299" cy="522045"/>
          </a:xfrm>
        </p:grpSpPr>
        <p:sp>
          <p:nvSpPr>
            <p:cNvPr id="294" name="Google Shape;294;p15"/>
            <p:cNvSpPr/>
            <p:nvPr/>
          </p:nvSpPr>
          <p:spPr>
            <a:xfrm>
              <a:off x="6350" y="0"/>
              <a:ext cx="4508499" cy="522045"/>
            </a:xfrm>
            <a:prstGeom prst="homePlate">
              <a:avLst>
                <a:gd name="adj" fmla="val 50000"/>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5"/>
            <p:cNvSpPr txBox="1"/>
            <p:nvPr/>
          </p:nvSpPr>
          <p:spPr>
            <a:xfrm>
              <a:off x="6350" y="0"/>
              <a:ext cx="4377988" cy="522045"/>
            </a:xfrm>
            <a:prstGeom prst="rect">
              <a:avLst/>
            </a:prstGeom>
            <a:noFill/>
            <a:ln>
              <a:noFill/>
            </a:ln>
          </p:spPr>
          <p:txBody>
            <a:bodyPr spcFirstLastPara="1" wrap="square" lIns="149350" tIns="74675" rIns="37325" bIns="74675" anchor="ctr" anchorCtr="0">
              <a:no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TRỰC TIẾP</a:t>
              </a:r>
              <a:endParaRPr sz="2800" b="1" dirty="0">
                <a:solidFill>
                  <a:schemeClr val="lt1"/>
                </a:solidFill>
                <a:latin typeface="Corbel"/>
                <a:ea typeface="Corbel"/>
                <a:cs typeface="Corbel"/>
                <a:sym typeface="Corbel"/>
              </a:endParaRPr>
            </a:p>
          </p:txBody>
        </p:sp>
        <p:sp>
          <p:nvSpPr>
            <p:cNvPr id="296" name="Google Shape;296;p15"/>
            <p:cNvSpPr/>
            <p:nvPr/>
          </p:nvSpPr>
          <p:spPr>
            <a:xfrm>
              <a:off x="3613150" y="0"/>
              <a:ext cx="4508499" cy="522045"/>
            </a:xfrm>
            <a:prstGeom prst="chevron">
              <a:avLst>
                <a:gd name="adj" fmla="val 50000"/>
              </a:avLst>
            </a:prstGeom>
            <a:solidFill>
              <a:srgbClr val="A4B72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txBox="1"/>
            <p:nvPr/>
          </p:nvSpPr>
          <p:spPr>
            <a:xfrm>
              <a:off x="3874173" y="0"/>
              <a:ext cx="3986454" cy="522045"/>
            </a:xfrm>
            <a:prstGeom prst="rect">
              <a:avLst/>
            </a:prstGeom>
            <a:noFill/>
            <a:ln>
              <a:noFill/>
            </a:ln>
          </p:spPr>
          <p:txBody>
            <a:bodyPr spcFirstLastPara="1" wrap="square" lIns="112000" tIns="74675" rIns="37325" bIns="74675" anchor="ctr" anchorCtr="0">
              <a:noAutofit/>
            </a:bodyPr>
            <a:lstStyle/>
            <a:p>
              <a:pPr marL="0" marR="0" lvl="0" indent="0" algn="ctr" rtl="0">
                <a:lnSpc>
                  <a:spcPct val="90000"/>
                </a:lnSpc>
                <a:spcBef>
                  <a:spcPts val="0"/>
                </a:spcBef>
                <a:spcAft>
                  <a:spcPts val="0"/>
                </a:spcAft>
                <a:buNone/>
              </a:pPr>
              <a:r>
                <a:rPr lang="en-US" sz="2800" b="1" dirty="0">
                  <a:solidFill>
                    <a:schemeClr val="lt1"/>
                  </a:solidFill>
                  <a:latin typeface="Corbel"/>
                  <a:ea typeface="Corbel"/>
                  <a:cs typeface="Corbel"/>
                  <a:sym typeface="Corbel"/>
                </a:rPr>
                <a:t>TRỰC TUYẾN</a:t>
              </a:r>
              <a:endParaRPr sz="2800" b="1" dirty="0">
                <a:solidFill>
                  <a:schemeClr val="lt1"/>
                </a:solidFill>
                <a:latin typeface="Corbel"/>
                <a:ea typeface="Corbel"/>
                <a:cs typeface="Corbel"/>
                <a:sym typeface="Corbel"/>
              </a:endParaRPr>
            </a:p>
          </p:txBody>
        </p:sp>
      </p:grpSp>
      <p:pic>
        <p:nvPicPr>
          <p:cNvPr id="298" name="Google Shape;298;p15"/>
          <p:cNvPicPr preferRelativeResize="0"/>
          <p:nvPr/>
        </p:nvPicPr>
        <p:blipFill rotWithShape="1">
          <a:blip r:embed="rId5">
            <a:alphaModFix/>
          </a:blip>
          <a:srcRect/>
          <a:stretch/>
        </p:blipFill>
        <p:spPr>
          <a:xfrm>
            <a:off x="3954364" y="1193524"/>
            <a:ext cx="2580028" cy="1715832"/>
          </a:xfrm>
          <a:prstGeom prst="rect">
            <a:avLst/>
          </a:prstGeom>
          <a:noFill/>
          <a:ln>
            <a:noFill/>
          </a:ln>
        </p:spPr>
      </p:pic>
      <p:sp>
        <p:nvSpPr>
          <p:cNvPr id="299" name="Google Shape;299;p15"/>
          <p:cNvSpPr txBox="1"/>
          <p:nvPr/>
        </p:nvSpPr>
        <p:spPr>
          <a:xfrm>
            <a:off x="4191180" y="3043858"/>
            <a:ext cx="2095391" cy="646290"/>
          </a:xfrm>
          <a:prstGeom prst="rect">
            <a:avLst/>
          </a:prstGeom>
          <a:noFill/>
          <a:ln>
            <a:noFill/>
          </a:ln>
        </p:spPr>
        <p:txBody>
          <a:bodyPr spcFirstLastPara="1" wrap="square" lIns="91425" tIns="45700" rIns="91425" bIns="45700" anchor="t" anchorCtr="0">
            <a:spAutoFit/>
          </a:bodyPr>
          <a:lstStyle/>
          <a:p>
            <a:pPr marL="0" lvl="0" indent="0">
              <a:buFont typeface="Arial"/>
              <a:buNone/>
            </a:pPr>
            <a:r>
              <a:rPr lang="en-US" sz="1800" b="1" dirty="0">
                <a:solidFill>
                  <a:schemeClr val="accent2">
                    <a:lumMod val="50000"/>
                  </a:schemeClr>
                </a:solidFill>
                <a:latin typeface="+mj-lt"/>
                <a:sym typeface="Corbel"/>
              </a:rPr>
              <a:t>ĐÁNH GIÁ QUA </a:t>
            </a:r>
          </a:p>
          <a:p>
            <a:pPr marL="0" lvl="0" indent="0">
              <a:buFont typeface="Arial"/>
              <a:buNone/>
            </a:pPr>
            <a:r>
              <a:rPr lang="en-US" sz="1800" b="1" dirty="0">
                <a:solidFill>
                  <a:schemeClr val="accent2">
                    <a:lumMod val="50000"/>
                  </a:schemeClr>
                </a:solidFill>
                <a:latin typeface="+mj-lt"/>
                <a:sym typeface="Corbel"/>
              </a:rPr>
              <a:t>THUYẾT TRÌNH</a:t>
            </a:r>
            <a:endParaRPr sz="1800" b="1" dirty="0">
              <a:solidFill>
                <a:schemeClr val="accent2">
                  <a:lumMod val="50000"/>
                </a:schemeClr>
              </a:solidFill>
              <a:latin typeface="+mj-lt"/>
              <a:sym typeface="Corbel"/>
            </a:endParaRPr>
          </a:p>
        </p:txBody>
      </p:sp>
      <p:pic>
        <p:nvPicPr>
          <p:cNvPr id="300" name="Google Shape;300;p15"/>
          <p:cNvPicPr preferRelativeResize="0"/>
          <p:nvPr/>
        </p:nvPicPr>
        <p:blipFill rotWithShape="1">
          <a:blip r:embed="rId6">
            <a:alphaModFix/>
          </a:blip>
          <a:srcRect/>
          <a:stretch/>
        </p:blipFill>
        <p:spPr>
          <a:xfrm>
            <a:off x="8115302" y="1062497"/>
            <a:ext cx="2466975" cy="1847850"/>
          </a:xfrm>
          <a:prstGeom prst="rect">
            <a:avLst/>
          </a:prstGeom>
          <a:noFill/>
          <a:ln>
            <a:noFill/>
          </a:ln>
        </p:spPr>
      </p:pic>
      <p:pic>
        <p:nvPicPr>
          <p:cNvPr id="301" name="Google Shape;301;p15"/>
          <p:cNvPicPr preferRelativeResize="0"/>
          <p:nvPr/>
        </p:nvPicPr>
        <p:blipFill rotWithShape="1">
          <a:blip r:embed="rId7">
            <a:alphaModFix/>
          </a:blip>
          <a:srcRect/>
          <a:stretch/>
        </p:blipFill>
        <p:spPr>
          <a:xfrm>
            <a:off x="655073" y="3803741"/>
            <a:ext cx="2447707" cy="1701458"/>
          </a:xfrm>
          <a:prstGeom prst="rect">
            <a:avLst/>
          </a:prstGeom>
          <a:noFill/>
          <a:ln>
            <a:noFill/>
          </a:ln>
        </p:spPr>
      </p:pic>
      <p:sp>
        <p:nvSpPr>
          <p:cNvPr id="302" name="Google Shape;302;p15"/>
          <p:cNvSpPr txBox="1"/>
          <p:nvPr/>
        </p:nvSpPr>
        <p:spPr>
          <a:xfrm>
            <a:off x="521112" y="5517681"/>
            <a:ext cx="3219441" cy="923289"/>
          </a:xfrm>
          <a:prstGeom prst="rect">
            <a:avLst/>
          </a:prstGeom>
          <a:noFill/>
          <a:ln>
            <a:noFill/>
          </a:ln>
        </p:spPr>
        <p:txBody>
          <a:bodyPr spcFirstLastPara="1" wrap="square" lIns="91425" tIns="45700" rIns="91425" bIns="45700" anchor="t" anchorCtr="0">
            <a:spAutoFit/>
          </a:bodyPr>
          <a:lstStyle/>
          <a:p>
            <a:r>
              <a:rPr lang="en-US" sz="1800" b="1" dirty="0">
                <a:solidFill>
                  <a:schemeClr val="accent2">
                    <a:lumMod val="50000"/>
                  </a:schemeClr>
                </a:solidFill>
                <a:latin typeface="+mj-lt"/>
                <a:sym typeface="Corbel"/>
              </a:rPr>
              <a:t>ĐÁNH GIÁ QUA </a:t>
            </a:r>
          </a:p>
          <a:p>
            <a:r>
              <a:rPr lang="en-US" sz="1800" b="1" dirty="0">
                <a:solidFill>
                  <a:schemeClr val="accent2">
                    <a:lumMod val="50000"/>
                  </a:schemeClr>
                </a:solidFill>
                <a:latin typeface="+mj-lt"/>
                <a:sym typeface="Corbel"/>
              </a:rPr>
              <a:t>CÁC HOẠT ĐỘNG CÓ THỰC HÀNH NGHE </a:t>
            </a:r>
            <a:r>
              <a:rPr lang="en-US" sz="1800" b="1" dirty="0" err="1">
                <a:solidFill>
                  <a:schemeClr val="accent2">
                    <a:lumMod val="50000"/>
                  </a:schemeClr>
                </a:solidFill>
                <a:latin typeface="+mj-lt"/>
                <a:sym typeface="Corbel"/>
              </a:rPr>
              <a:t>NGHE</a:t>
            </a:r>
            <a:endParaRPr sz="1800" b="1" dirty="0">
              <a:solidFill>
                <a:schemeClr val="accent2">
                  <a:lumMod val="50000"/>
                </a:schemeClr>
              </a:solidFill>
              <a:latin typeface="+mj-lt"/>
              <a:sym typeface="Corbe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6"/>
          <p:cNvSpPr/>
          <p:nvPr/>
        </p:nvSpPr>
        <p:spPr>
          <a:xfrm>
            <a:off x="238126" y="606910"/>
            <a:ext cx="5586691" cy="646470"/>
          </a:xfrm>
          <a:prstGeom prst="homePlate">
            <a:avLst>
              <a:gd name="adj" fmla="val 50000"/>
            </a:avLst>
          </a:prstGeom>
          <a:solidFill>
            <a:schemeClr val="accent1"/>
          </a:solidFill>
          <a:ln w="1905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00"/>
                </a:solidFill>
                <a:effectLst/>
                <a:uLnTx/>
                <a:uFillTx/>
                <a:latin typeface="Corbel"/>
                <a:ea typeface="Corbel"/>
                <a:cs typeface="Corbel"/>
                <a:sym typeface="Corbel"/>
              </a:rPr>
              <a:t>CÁC HÌNH THỨC ĐÁNH GIÁ ĐỊNH KÌ</a:t>
            </a:r>
            <a:endParaRPr kumimoji="0" sz="2400" b="1" i="0" u="none" strike="noStrike" kern="0" cap="none" spc="0" normalizeH="0" baseline="0" noProof="0" dirty="0">
              <a:ln>
                <a:noFill/>
              </a:ln>
              <a:solidFill>
                <a:srgbClr val="FFFF00"/>
              </a:solidFill>
              <a:effectLst/>
              <a:uLnTx/>
              <a:uFillTx/>
              <a:latin typeface="Corbel"/>
              <a:ea typeface="Corbel"/>
              <a:cs typeface="Corbel"/>
              <a:sym typeface="Corbel"/>
            </a:endParaRPr>
          </a:p>
        </p:txBody>
      </p:sp>
      <p:sp>
        <p:nvSpPr>
          <p:cNvPr id="308" name="Google Shape;308;p16"/>
          <p:cNvSpPr txBox="1"/>
          <p:nvPr/>
        </p:nvSpPr>
        <p:spPr>
          <a:xfrm>
            <a:off x="689141" y="3987701"/>
            <a:ext cx="2615406"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586115"/>
                </a:solidFill>
                <a:effectLst/>
                <a:uLnTx/>
                <a:uFillTx/>
                <a:latin typeface="Arial"/>
                <a:ea typeface="Corbel"/>
                <a:cs typeface="Times New Roman" panose="02020603050405020304" pitchFamily="18" charset="0"/>
                <a:sym typeface="Corbel"/>
              </a:rPr>
              <a:t>ĐÁNH GIÁ QUA BÀI KIỂM TRA</a:t>
            </a:r>
            <a:endParaRPr kumimoji="0" sz="2000" b="1" i="0" u="none" strike="noStrike" kern="0" cap="none" spc="0" normalizeH="0" baseline="0" noProof="0" dirty="0">
              <a:ln>
                <a:noFill/>
              </a:ln>
              <a:solidFill>
                <a:srgbClr val="586115"/>
              </a:solidFill>
              <a:effectLst/>
              <a:uLnTx/>
              <a:uFillTx/>
              <a:latin typeface="Arial"/>
              <a:ea typeface="Corbel"/>
              <a:cs typeface="Times New Roman" panose="02020603050405020304" pitchFamily="18" charset="0"/>
              <a:sym typeface="Corbel"/>
            </a:endParaRPr>
          </a:p>
        </p:txBody>
      </p:sp>
      <p:sp>
        <p:nvSpPr>
          <p:cNvPr id="309" name="Google Shape;309;p16"/>
          <p:cNvSpPr txBox="1"/>
          <p:nvPr/>
        </p:nvSpPr>
        <p:spPr>
          <a:xfrm>
            <a:off x="8585840" y="3987701"/>
            <a:ext cx="2615406"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586115"/>
                </a:solidFill>
                <a:effectLst/>
                <a:uLnTx/>
                <a:uFillTx/>
                <a:latin typeface="Arial"/>
                <a:ea typeface="Corbel"/>
                <a:cs typeface="Times New Roman" panose="02020603050405020304" pitchFamily="18" charset="0"/>
                <a:sym typeface="Corbel"/>
              </a:rPr>
              <a:t>ĐÁNH GIÁ QUA DỰ ÁN HỌC TẬP</a:t>
            </a:r>
            <a:endParaRPr kumimoji="0" sz="2000" b="1" i="0" u="none" strike="noStrike" kern="0" cap="none" spc="0" normalizeH="0" baseline="0" noProof="0" dirty="0">
              <a:ln>
                <a:noFill/>
              </a:ln>
              <a:solidFill>
                <a:srgbClr val="586115"/>
              </a:solidFill>
              <a:effectLst/>
              <a:uLnTx/>
              <a:uFillTx/>
              <a:latin typeface="Arial"/>
              <a:ea typeface="Corbel"/>
              <a:cs typeface="Times New Roman" panose="02020603050405020304" pitchFamily="18" charset="0"/>
              <a:sym typeface="Corbel"/>
            </a:endParaRPr>
          </a:p>
        </p:txBody>
      </p:sp>
      <p:pic>
        <p:nvPicPr>
          <p:cNvPr id="310" name="Google Shape;310;p16"/>
          <p:cNvPicPr preferRelativeResize="0"/>
          <p:nvPr/>
        </p:nvPicPr>
        <p:blipFill rotWithShape="1">
          <a:blip r:embed="rId3">
            <a:alphaModFix/>
          </a:blip>
          <a:srcRect/>
          <a:stretch/>
        </p:blipFill>
        <p:spPr>
          <a:xfrm>
            <a:off x="401813" y="1693691"/>
            <a:ext cx="3190062" cy="2122841"/>
          </a:xfrm>
          <a:prstGeom prst="rect">
            <a:avLst/>
          </a:prstGeom>
          <a:noFill/>
          <a:ln>
            <a:noFill/>
          </a:ln>
        </p:spPr>
      </p:pic>
      <p:pic>
        <p:nvPicPr>
          <p:cNvPr id="311" name="Google Shape;311;p16"/>
          <p:cNvPicPr preferRelativeResize="0"/>
          <p:nvPr/>
        </p:nvPicPr>
        <p:blipFill rotWithShape="1">
          <a:blip r:embed="rId4">
            <a:alphaModFix/>
          </a:blip>
          <a:srcRect/>
          <a:stretch/>
        </p:blipFill>
        <p:spPr>
          <a:xfrm>
            <a:off x="4515129" y="1765560"/>
            <a:ext cx="2619375" cy="1964532"/>
          </a:xfrm>
          <a:prstGeom prst="rect">
            <a:avLst/>
          </a:prstGeom>
          <a:noFill/>
          <a:ln>
            <a:noFill/>
          </a:ln>
        </p:spPr>
      </p:pic>
      <p:pic>
        <p:nvPicPr>
          <p:cNvPr id="312" name="Google Shape;312;p16"/>
          <p:cNvPicPr preferRelativeResize="0"/>
          <p:nvPr/>
        </p:nvPicPr>
        <p:blipFill rotWithShape="1">
          <a:blip r:embed="rId5">
            <a:alphaModFix/>
          </a:blip>
          <a:srcRect/>
          <a:stretch/>
        </p:blipFill>
        <p:spPr>
          <a:xfrm>
            <a:off x="7678704" y="1765560"/>
            <a:ext cx="3841752" cy="1964532"/>
          </a:xfrm>
          <a:prstGeom prst="rect">
            <a:avLst/>
          </a:prstGeom>
          <a:noFill/>
          <a:ln>
            <a:noFill/>
          </a:ln>
        </p:spPr>
      </p:pic>
      <p:sp>
        <p:nvSpPr>
          <p:cNvPr id="313" name="Google Shape;313;p16"/>
          <p:cNvSpPr txBox="1"/>
          <p:nvPr/>
        </p:nvSpPr>
        <p:spPr>
          <a:xfrm>
            <a:off x="4458258" y="3987701"/>
            <a:ext cx="2615406"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586115"/>
                </a:solidFill>
                <a:effectLst/>
                <a:uLnTx/>
                <a:uFillTx/>
                <a:latin typeface="Arial"/>
                <a:ea typeface="Corbel"/>
                <a:cs typeface="Times New Roman" panose="02020603050405020304" pitchFamily="18" charset="0"/>
                <a:sym typeface="Corbel"/>
              </a:rPr>
              <a:t>ĐÁNH GIÁ QUA BÀI THỰC HÀNH</a:t>
            </a:r>
            <a:endParaRPr kumimoji="0" sz="2000" b="1" i="0" u="none" strike="noStrike" kern="0" cap="none" spc="0" normalizeH="0" baseline="0" noProof="0" dirty="0">
              <a:ln>
                <a:noFill/>
              </a:ln>
              <a:solidFill>
                <a:srgbClr val="586115"/>
              </a:solidFill>
              <a:effectLst/>
              <a:uLnTx/>
              <a:uFillTx/>
              <a:latin typeface="Arial"/>
              <a:ea typeface="Corbel"/>
              <a:cs typeface="Times New Roman" panose="02020603050405020304" pitchFamily="18" charset="0"/>
              <a:sym typeface="Corbel"/>
            </a:endParaRPr>
          </a:p>
        </p:txBody>
      </p:sp>
    </p:spTree>
    <p:extLst>
      <p:ext uri="{BB962C8B-B14F-4D97-AF65-F5344CB8AC3E}">
        <p14:creationId xmlns:p14="http://schemas.microsoft.com/office/powerpoint/2010/main" val="24078078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2" name="TextBox 1">
            <a:extLst>
              <a:ext uri="{FF2B5EF4-FFF2-40B4-BE49-F238E27FC236}">
                <a16:creationId xmlns="" xmlns:a16="http://schemas.microsoft.com/office/drawing/2014/main" id="{3CC5FA75-4788-48D5-B5B9-424605AFF373}"/>
              </a:ext>
            </a:extLst>
          </p:cNvPr>
          <p:cNvSpPr txBox="1"/>
          <p:nvPr/>
        </p:nvSpPr>
        <p:spPr>
          <a:xfrm>
            <a:off x="539698" y="1482939"/>
            <a:ext cx="11139683" cy="4524315"/>
          </a:xfrm>
          <a:prstGeom prst="rect">
            <a:avLst/>
          </a:prstGeom>
          <a:solidFill>
            <a:schemeClr val="accent5">
              <a:lumMod val="20000"/>
              <a:lumOff val="80000"/>
            </a:schemeClr>
          </a:solidFill>
        </p:spPr>
        <p:txBody>
          <a:bodyPr wrap="square" rtlCol="0">
            <a:spAutoFit/>
          </a:bodyPr>
          <a:lstStyle/>
          <a:p>
            <a:pPr algn="ctr">
              <a:lnSpc>
                <a:spcPct val="200000"/>
              </a:lnSpc>
            </a:pPr>
            <a:r>
              <a:rPr lang="en-US" sz="3600" b="1" dirty="0" err="1">
                <a:solidFill>
                  <a:srgbClr val="002060"/>
                </a:solidFill>
                <a:latin typeface="+mn-lt"/>
                <a:cs typeface="Times New Roman" panose="02020603050405020304" pitchFamily="18" charset="0"/>
              </a:rPr>
              <a:t>Chú</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trọng</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việc</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thực</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hành</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theo</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hướng</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giao</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tiếp</a:t>
            </a:r>
            <a:r>
              <a:rPr lang="en-US" sz="3600" b="1" dirty="0">
                <a:solidFill>
                  <a:srgbClr val="002060"/>
                </a:solidFill>
                <a:latin typeface="+mn-lt"/>
                <a:cs typeface="Times New Roman" panose="02020603050405020304" pitchFamily="18" charset="0"/>
              </a:rPr>
              <a:t> (Communicative Approach) </a:t>
            </a:r>
            <a:r>
              <a:rPr lang="en-US" sz="3600" b="1" dirty="0" err="1">
                <a:solidFill>
                  <a:srgbClr val="002060"/>
                </a:solidFill>
                <a:latin typeface="+mn-lt"/>
                <a:cs typeface="Times New Roman" panose="02020603050405020304" pitchFamily="18" charset="0"/>
              </a:rPr>
              <a:t>trong</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mỗi</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đơn</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vị</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bài</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học</a:t>
            </a:r>
            <a:r>
              <a:rPr lang="en-US" sz="3600" b="1" dirty="0">
                <a:solidFill>
                  <a:srgbClr val="002060"/>
                </a:solidFill>
                <a:latin typeface="+mn-lt"/>
                <a:cs typeface="Times New Roman" panose="02020603050405020304" pitchFamily="18" charset="0"/>
              </a:rPr>
              <a:t>; </a:t>
            </a:r>
            <a:r>
              <a:rPr lang="en-US" sz="3600" b="1" dirty="0" err="1" smtClean="0">
                <a:solidFill>
                  <a:srgbClr val="002060"/>
                </a:solidFill>
                <a:latin typeface="+mn-lt"/>
                <a:cs typeface="Times New Roman" panose="02020603050405020304" pitchFamily="18" charset="0"/>
              </a:rPr>
              <a:t>học</a:t>
            </a:r>
            <a:r>
              <a:rPr lang="en-US" sz="3600" b="1" dirty="0" smtClean="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sinh</a:t>
            </a:r>
            <a:r>
              <a:rPr lang="en-US" sz="3600" b="1" dirty="0">
                <a:solidFill>
                  <a:srgbClr val="002060"/>
                </a:solidFill>
                <a:latin typeface="+mn-lt"/>
                <a:cs typeface="Times New Roman" panose="02020603050405020304" pitchFamily="18" charset="0"/>
              </a:rPr>
              <a:t> </a:t>
            </a:r>
            <a:r>
              <a:rPr lang="en-US" sz="3600" b="1" dirty="0" err="1" smtClean="0">
                <a:solidFill>
                  <a:srgbClr val="002060"/>
                </a:solidFill>
                <a:latin typeface="+mn-lt"/>
                <a:cs typeface="Times New Roman" panose="02020603050405020304" pitchFamily="18" charset="0"/>
              </a:rPr>
              <a:t>tăng</a:t>
            </a:r>
            <a:r>
              <a:rPr lang="en-US" sz="3600" b="1" dirty="0" smtClean="0">
                <a:solidFill>
                  <a:srgbClr val="002060"/>
                </a:solidFill>
                <a:latin typeface="+mn-lt"/>
                <a:cs typeface="Times New Roman" panose="02020603050405020304" pitchFamily="18" charset="0"/>
              </a:rPr>
              <a:t> </a:t>
            </a:r>
            <a:r>
              <a:rPr lang="en-US" sz="3600" b="1" dirty="0" err="1" smtClean="0">
                <a:solidFill>
                  <a:srgbClr val="002060"/>
                </a:solidFill>
                <a:latin typeface="+mn-lt"/>
                <a:cs typeface="Times New Roman" panose="02020603050405020304" pitchFamily="18" charset="0"/>
              </a:rPr>
              <a:t>cường</a:t>
            </a:r>
            <a:r>
              <a:rPr lang="en-US" sz="3600" b="1" dirty="0" smtClean="0">
                <a:solidFill>
                  <a:srgbClr val="002060"/>
                </a:solidFill>
                <a:latin typeface="+mn-lt"/>
                <a:cs typeface="Times New Roman" panose="02020603050405020304" pitchFamily="18" charset="0"/>
              </a:rPr>
              <a:t> </a:t>
            </a:r>
            <a:r>
              <a:rPr lang="en-US" sz="3600" b="1" dirty="0" err="1" smtClean="0">
                <a:solidFill>
                  <a:srgbClr val="002060"/>
                </a:solidFill>
                <a:latin typeface="+mn-lt"/>
                <a:cs typeface="Times New Roman" panose="02020603050405020304" pitchFamily="18" charset="0"/>
              </a:rPr>
              <a:t>sử</a:t>
            </a:r>
            <a:r>
              <a:rPr lang="en-US" sz="3600" b="1" dirty="0" smtClean="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dụng</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tiếng</a:t>
            </a:r>
            <a:r>
              <a:rPr lang="en-US" sz="3600" b="1" dirty="0">
                <a:solidFill>
                  <a:srgbClr val="002060"/>
                </a:solidFill>
                <a:latin typeface="+mn-lt"/>
                <a:cs typeface="Times New Roman" panose="02020603050405020304" pitchFamily="18" charset="0"/>
              </a:rPr>
              <a:t> Anh </a:t>
            </a:r>
            <a:r>
              <a:rPr lang="en-US" sz="3600" b="1" dirty="0" err="1">
                <a:solidFill>
                  <a:srgbClr val="002060"/>
                </a:solidFill>
                <a:latin typeface="+mn-lt"/>
                <a:cs typeface="Times New Roman" panose="02020603050405020304" pitchFamily="18" charset="0"/>
              </a:rPr>
              <a:t>vào</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giao</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tiếp</a:t>
            </a:r>
            <a:r>
              <a:rPr lang="en-US" sz="3600" b="1" dirty="0">
                <a:solidFill>
                  <a:srgbClr val="002060"/>
                </a:solidFill>
                <a:latin typeface="+mn-lt"/>
                <a:cs typeface="Times New Roman" panose="02020603050405020304" pitchFamily="18" charset="0"/>
              </a:rPr>
              <a:t> </a:t>
            </a:r>
            <a:r>
              <a:rPr lang="en-US" sz="3600" b="1" dirty="0" err="1">
                <a:solidFill>
                  <a:srgbClr val="002060"/>
                </a:solidFill>
                <a:latin typeface="+mn-lt"/>
                <a:cs typeface="Times New Roman" panose="02020603050405020304" pitchFamily="18" charset="0"/>
              </a:rPr>
              <a:t>thực</a:t>
            </a:r>
            <a:r>
              <a:rPr lang="en-US" sz="3600" b="1" dirty="0">
                <a:solidFill>
                  <a:srgbClr val="002060"/>
                </a:solidFill>
                <a:latin typeface="+mn-lt"/>
                <a:cs typeface="Times New Roman" panose="02020603050405020304" pitchFamily="18" charset="0"/>
              </a:rPr>
              <a:t> </a:t>
            </a:r>
            <a:r>
              <a:rPr lang="en-US" sz="3600" b="1" dirty="0" err="1" smtClean="0">
                <a:solidFill>
                  <a:srgbClr val="002060"/>
                </a:solidFill>
                <a:latin typeface="+mn-lt"/>
                <a:cs typeface="Times New Roman" panose="02020603050405020304" pitchFamily="18" charset="0"/>
              </a:rPr>
              <a:t>tế</a:t>
            </a:r>
            <a:r>
              <a:rPr lang="en-US" sz="3600" b="1" dirty="0" smtClean="0">
                <a:solidFill>
                  <a:srgbClr val="002060"/>
                </a:solidFill>
                <a:latin typeface="+mn-lt"/>
                <a:cs typeface="Times New Roman" panose="02020603050405020304" pitchFamily="18" charset="0"/>
              </a:rPr>
              <a:t>.</a:t>
            </a:r>
            <a:endParaRPr lang="en-US" sz="3600" b="1" dirty="0">
              <a:solidFill>
                <a:srgbClr val="002060"/>
              </a:solidFill>
              <a:latin typeface="+mn-lt"/>
              <a:cs typeface="Times New Roman" panose="02020603050405020304" pitchFamily="18" charset="0"/>
            </a:endParaRPr>
          </a:p>
        </p:txBody>
      </p:sp>
      <p:sp>
        <p:nvSpPr>
          <p:cNvPr id="3" name="Rectangle 2"/>
          <p:cNvSpPr/>
          <p:nvPr/>
        </p:nvSpPr>
        <p:spPr>
          <a:xfrm>
            <a:off x="2403183" y="530522"/>
            <a:ext cx="7184980" cy="769441"/>
          </a:xfrm>
          <a:prstGeom prst="rect">
            <a:avLst/>
          </a:prstGeom>
          <a:solidFill>
            <a:schemeClr val="accent3">
              <a:lumMod val="40000"/>
              <a:lumOff val="60000"/>
            </a:schemeClr>
          </a:solidFill>
          <a:ln>
            <a:solidFill>
              <a:schemeClr val="accent4">
                <a:lumMod val="75000"/>
              </a:schemeClr>
            </a:solidFill>
          </a:ln>
        </p:spPr>
        <p:txBody>
          <a:bodyPr wrap="none" lIns="91440" tIns="45720" rIns="91440" bIns="45720">
            <a:spAutoFit/>
          </a:bodyPr>
          <a:lstStyle/>
          <a:p>
            <a:pPr algn="ctr"/>
            <a:r>
              <a:rPr lang="en-US" sz="4400" b="1" dirty="0">
                <a:ln w="12700" cmpd="sng">
                  <a:solidFill>
                    <a:srgbClr val="7030A0"/>
                  </a:solidFill>
                  <a:prstDash val="solid"/>
                </a:ln>
                <a:solidFill>
                  <a:srgbClr val="0070C0"/>
                </a:solidFill>
              </a:rPr>
              <a:t>PHƯƠNG PHÁP HỌC TẬP</a:t>
            </a:r>
          </a:p>
        </p:txBody>
      </p:sp>
    </p:spTree>
    <p:extLst>
      <p:ext uri="{BB962C8B-B14F-4D97-AF65-F5344CB8AC3E}">
        <p14:creationId xmlns:p14="http://schemas.microsoft.com/office/powerpoint/2010/main" val="12509497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21673" y="1799706"/>
            <a:ext cx="11734800" cy="4568190"/>
          </a:xfrm>
        </p:spPr>
        <p:txBody>
          <a:bodyPr>
            <a:normAutofit fontScale="92500"/>
          </a:bodyPr>
          <a:lstStyle/>
          <a:p>
            <a:pPr marL="137160" indent="0" algn="just">
              <a:lnSpc>
                <a:spcPct val="110000"/>
              </a:lnSpc>
              <a:buNone/>
            </a:pPr>
            <a:r>
              <a:rPr lang="en-US" sz="2800" b="1" dirty="0">
                <a:solidFill>
                  <a:schemeClr val="accent2">
                    <a:lumMod val="75000"/>
                  </a:schemeClr>
                </a:solidFill>
                <a:latin typeface="+mn-lt"/>
              </a:rPr>
              <a:t>- </a:t>
            </a:r>
            <a:r>
              <a:rPr lang="en-US" sz="2800" b="1" dirty="0" err="1">
                <a:solidFill>
                  <a:srgbClr val="FF0000"/>
                </a:solidFill>
                <a:latin typeface="+mn-lt"/>
              </a:rPr>
              <a:t>Học</a:t>
            </a:r>
            <a:r>
              <a:rPr lang="en-US" sz="2800" b="1" dirty="0">
                <a:solidFill>
                  <a:srgbClr val="FF0000"/>
                </a:solidFill>
                <a:latin typeface="+mn-lt"/>
              </a:rPr>
              <a:t> </a:t>
            </a:r>
            <a:r>
              <a:rPr lang="en-US" sz="2800" b="1" dirty="0" err="1">
                <a:solidFill>
                  <a:srgbClr val="FF0000"/>
                </a:solidFill>
                <a:latin typeface="+mn-lt"/>
              </a:rPr>
              <a:t>từ</a:t>
            </a:r>
            <a:r>
              <a:rPr lang="en-US" sz="2800" b="1" dirty="0">
                <a:solidFill>
                  <a:srgbClr val="FF0000"/>
                </a:solidFill>
                <a:latin typeface="+mn-lt"/>
              </a:rPr>
              <a:t> </a:t>
            </a:r>
            <a:r>
              <a:rPr lang="en-US" sz="2800" b="1" dirty="0" err="1">
                <a:solidFill>
                  <a:srgbClr val="FF0000"/>
                </a:solidFill>
                <a:latin typeface="+mn-lt"/>
              </a:rPr>
              <a:t>vựng</a:t>
            </a:r>
            <a:r>
              <a:rPr lang="en-US" sz="2800" b="1" dirty="0">
                <a:solidFill>
                  <a:srgbClr val="FF0000"/>
                </a:solidFill>
                <a:latin typeface="+mn-lt"/>
              </a:rPr>
              <a:t> </a:t>
            </a:r>
            <a:r>
              <a:rPr lang="en-US" sz="2800" b="1" dirty="0" err="1">
                <a:solidFill>
                  <a:srgbClr val="FF0000"/>
                </a:solidFill>
                <a:latin typeface="+mn-lt"/>
              </a:rPr>
              <a:t>theo</a:t>
            </a:r>
            <a:r>
              <a:rPr lang="en-US" sz="2800" b="1" dirty="0">
                <a:solidFill>
                  <a:srgbClr val="FF0000"/>
                </a:solidFill>
                <a:latin typeface="+mn-lt"/>
              </a:rPr>
              <a:t> </a:t>
            </a:r>
            <a:r>
              <a:rPr lang="en-US" sz="2800" b="1" dirty="0" err="1">
                <a:solidFill>
                  <a:srgbClr val="FF0000"/>
                </a:solidFill>
                <a:latin typeface="+mn-lt"/>
              </a:rPr>
              <a:t>chủ</a:t>
            </a:r>
            <a:r>
              <a:rPr lang="en-US" sz="2800" b="1" dirty="0">
                <a:solidFill>
                  <a:srgbClr val="FF0000"/>
                </a:solidFill>
                <a:latin typeface="+mn-lt"/>
              </a:rPr>
              <a:t> </a:t>
            </a:r>
            <a:r>
              <a:rPr lang="en-US" sz="2800" b="1" dirty="0" err="1">
                <a:solidFill>
                  <a:srgbClr val="FF0000"/>
                </a:solidFill>
                <a:latin typeface="+mn-lt"/>
              </a:rPr>
              <a:t>đề</a:t>
            </a:r>
            <a:r>
              <a:rPr lang="en-US" sz="2800" b="1" dirty="0">
                <a:solidFill>
                  <a:schemeClr val="accent2">
                    <a:lumMod val="75000"/>
                  </a:schemeClr>
                </a:solidFill>
                <a:latin typeface="+mn-lt"/>
              </a:rPr>
              <a:t>, </a:t>
            </a:r>
            <a:r>
              <a:rPr lang="en-US" sz="2800" b="1" dirty="0" err="1">
                <a:solidFill>
                  <a:srgbClr val="002060"/>
                </a:solidFill>
                <a:latin typeface="+mn-lt"/>
              </a:rPr>
              <a:t>hình</a:t>
            </a:r>
            <a:r>
              <a:rPr lang="en-US" sz="2800" b="1" dirty="0">
                <a:solidFill>
                  <a:srgbClr val="002060"/>
                </a:solidFill>
                <a:latin typeface="+mn-lt"/>
              </a:rPr>
              <a:t> </a:t>
            </a:r>
            <a:r>
              <a:rPr lang="en-US" sz="2800" b="1" dirty="0" err="1">
                <a:solidFill>
                  <a:srgbClr val="002060"/>
                </a:solidFill>
                <a:latin typeface="+mn-lt"/>
              </a:rPr>
              <a:t>ảnh</a:t>
            </a:r>
            <a:r>
              <a:rPr lang="en-US" sz="2800" b="1" dirty="0">
                <a:solidFill>
                  <a:srgbClr val="002060"/>
                </a:solidFill>
                <a:latin typeface="+mn-lt"/>
              </a:rPr>
              <a:t>, </a:t>
            </a:r>
            <a:r>
              <a:rPr lang="en-US" sz="2800" b="1" dirty="0" err="1">
                <a:solidFill>
                  <a:srgbClr val="002060"/>
                </a:solidFill>
                <a:latin typeface="+mn-lt"/>
              </a:rPr>
              <a:t>ôn</a:t>
            </a:r>
            <a:r>
              <a:rPr lang="en-US" sz="2800" b="1" dirty="0">
                <a:solidFill>
                  <a:srgbClr val="002060"/>
                </a:solidFill>
                <a:latin typeface="+mn-lt"/>
              </a:rPr>
              <a:t> </a:t>
            </a:r>
            <a:r>
              <a:rPr lang="en-US" sz="2800" b="1" dirty="0" err="1">
                <a:solidFill>
                  <a:srgbClr val="002060"/>
                </a:solidFill>
                <a:latin typeface="+mn-lt"/>
              </a:rPr>
              <a:t>tập</a:t>
            </a:r>
            <a:r>
              <a:rPr lang="en-US" sz="2800" b="1" dirty="0">
                <a:solidFill>
                  <a:srgbClr val="002060"/>
                </a:solidFill>
                <a:latin typeface="+mn-lt"/>
              </a:rPr>
              <a:t> </a:t>
            </a:r>
            <a:r>
              <a:rPr lang="en-US" sz="2800" b="1" dirty="0" err="1">
                <a:solidFill>
                  <a:srgbClr val="002060"/>
                </a:solidFill>
                <a:latin typeface="+mn-lt"/>
              </a:rPr>
              <a:t>và</a:t>
            </a:r>
            <a:r>
              <a:rPr lang="en-US" sz="2800" b="1" dirty="0">
                <a:solidFill>
                  <a:srgbClr val="002060"/>
                </a:solidFill>
                <a:latin typeface="+mn-lt"/>
              </a:rPr>
              <a:t> </a:t>
            </a:r>
            <a:r>
              <a:rPr lang="en-US" sz="2800" b="1" dirty="0" err="1">
                <a:solidFill>
                  <a:srgbClr val="002060"/>
                </a:solidFill>
                <a:latin typeface="+mn-lt"/>
              </a:rPr>
              <a:t>thực</a:t>
            </a:r>
            <a:r>
              <a:rPr lang="en-US" sz="2800" b="1" dirty="0">
                <a:solidFill>
                  <a:srgbClr val="002060"/>
                </a:solidFill>
                <a:latin typeface="+mn-lt"/>
              </a:rPr>
              <a:t> </a:t>
            </a:r>
            <a:r>
              <a:rPr lang="en-US" sz="2800" b="1" dirty="0" err="1">
                <a:solidFill>
                  <a:srgbClr val="002060"/>
                </a:solidFill>
                <a:latin typeface="+mn-lt"/>
              </a:rPr>
              <a:t>hành</a:t>
            </a:r>
            <a:r>
              <a:rPr lang="en-US" sz="2800" b="1" dirty="0">
                <a:solidFill>
                  <a:srgbClr val="002060"/>
                </a:solidFill>
                <a:latin typeface="+mn-lt"/>
              </a:rPr>
              <a:t> </a:t>
            </a:r>
            <a:r>
              <a:rPr lang="en-US" sz="2800" b="1" dirty="0" err="1">
                <a:solidFill>
                  <a:srgbClr val="002060"/>
                </a:solidFill>
                <a:latin typeface="+mn-lt"/>
              </a:rPr>
              <a:t>từ</a:t>
            </a:r>
            <a:r>
              <a:rPr lang="en-US" sz="2800" b="1" dirty="0">
                <a:solidFill>
                  <a:srgbClr val="002060"/>
                </a:solidFill>
                <a:latin typeface="+mn-lt"/>
              </a:rPr>
              <a:t> </a:t>
            </a:r>
            <a:r>
              <a:rPr lang="en-US" sz="2800" b="1" dirty="0" err="1">
                <a:solidFill>
                  <a:srgbClr val="002060"/>
                </a:solidFill>
                <a:latin typeface="+mn-lt"/>
              </a:rPr>
              <a:t>vựng</a:t>
            </a:r>
            <a:r>
              <a:rPr lang="en-US" sz="2800" b="1" dirty="0">
                <a:solidFill>
                  <a:srgbClr val="002060"/>
                </a:solidFill>
                <a:latin typeface="+mn-lt"/>
              </a:rPr>
              <a:t> </a:t>
            </a:r>
            <a:r>
              <a:rPr lang="en-US" sz="2800" b="1" dirty="0" err="1">
                <a:solidFill>
                  <a:srgbClr val="002060"/>
                </a:solidFill>
                <a:latin typeface="+mn-lt"/>
              </a:rPr>
              <a:t>bằng</a:t>
            </a:r>
            <a:r>
              <a:rPr lang="en-US" sz="2800" b="1" dirty="0">
                <a:solidFill>
                  <a:srgbClr val="002060"/>
                </a:solidFill>
                <a:latin typeface="+mn-lt"/>
              </a:rPr>
              <a:t> </a:t>
            </a:r>
            <a:r>
              <a:rPr lang="en-US" sz="2800" b="1" dirty="0" err="1">
                <a:solidFill>
                  <a:srgbClr val="002060"/>
                </a:solidFill>
                <a:latin typeface="+mn-lt"/>
              </a:rPr>
              <a:t>nhiều</a:t>
            </a:r>
            <a:r>
              <a:rPr lang="en-US" sz="2800" b="1" dirty="0">
                <a:solidFill>
                  <a:srgbClr val="002060"/>
                </a:solidFill>
                <a:latin typeface="+mn-lt"/>
              </a:rPr>
              <a:t> </a:t>
            </a:r>
            <a:r>
              <a:rPr lang="en-US" sz="2800" b="1" dirty="0" err="1">
                <a:solidFill>
                  <a:srgbClr val="002060"/>
                </a:solidFill>
                <a:latin typeface="+mn-lt"/>
              </a:rPr>
              <a:t>hình</a:t>
            </a:r>
            <a:r>
              <a:rPr lang="en-US" sz="2800" b="1" dirty="0">
                <a:solidFill>
                  <a:srgbClr val="002060"/>
                </a:solidFill>
                <a:latin typeface="+mn-lt"/>
              </a:rPr>
              <a:t> </a:t>
            </a:r>
            <a:r>
              <a:rPr lang="en-US" sz="2800" b="1" dirty="0" err="1">
                <a:solidFill>
                  <a:srgbClr val="002060"/>
                </a:solidFill>
                <a:latin typeface="+mn-lt"/>
              </a:rPr>
              <a:t>thức</a:t>
            </a:r>
            <a:r>
              <a:rPr lang="en-US" sz="2800" b="1" dirty="0">
                <a:solidFill>
                  <a:srgbClr val="002060"/>
                </a:solidFill>
                <a:latin typeface="+mn-lt"/>
              </a:rPr>
              <a:t>: </a:t>
            </a:r>
            <a:r>
              <a:rPr lang="en-US" sz="2800" b="1" dirty="0" err="1">
                <a:solidFill>
                  <a:srgbClr val="002060"/>
                </a:solidFill>
                <a:latin typeface="+mn-lt"/>
              </a:rPr>
              <a:t>ghi</a:t>
            </a:r>
            <a:r>
              <a:rPr lang="en-US" sz="2800" b="1" dirty="0">
                <a:solidFill>
                  <a:srgbClr val="002060"/>
                </a:solidFill>
                <a:latin typeface="+mn-lt"/>
              </a:rPr>
              <a:t> </a:t>
            </a:r>
            <a:r>
              <a:rPr lang="en-US" sz="2800" b="1" dirty="0" err="1">
                <a:solidFill>
                  <a:srgbClr val="002060"/>
                </a:solidFill>
                <a:latin typeface="+mn-lt"/>
              </a:rPr>
              <a:t>chép</a:t>
            </a:r>
            <a:r>
              <a:rPr lang="en-US" sz="2800" b="1" dirty="0">
                <a:solidFill>
                  <a:srgbClr val="002060"/>
                </a:solidFill>
                <a:latin typeface="+mn-lt"/>
              </a:rPr>
              <a:t> </a:t>
            </a:r>
            <a:r>
              <a:rPr lang="en-US" sz="2800" b="1" dirty="0" err="1">
                <a:solidFill>
                  <a:srgbClr val="002060"/>
                </a:solidFill>
                <a:latin typeface="+mn-lt"/>
              </a:rPr>
              <a:t>sổ</a:t>
            </a:r>
            <a:r>
              <a:rPr lang="en-US" sz="2800" b="1" dirty="0">
                <a:solidFill>
                  <a:srgbClr val="002060"/>
                </a:solidFill>
                <a:latin typeface="+mn-lt"/>
              </a:rPr>
              <a:t> </a:t>
            </a:r>
            <a:r>
              <a:rPr lang="en-US" sz="2800" b="1" dirty="0" err="1">
                <a:solidFill>
                  <a:srgbClr val="002060"/>
                </a:solidFill>
                <a:latin typeface="+mn-lt"/>
              </a:rPr>
              <a:t>tay</a:t>
            </a:r>
            <a:r>
              <a:rPr lang="en-US" sz="2800" b="1" dirty="0">
                <a:solidFill>
                  <a:srgbClr val="002060"/>
                </a:solidFill>
                <a:latin typeface="+mn-lt"/>
              </a:rPr>
              <a:t>, </a:t>
            </a:r>
            <a:r>
              <a:rPr lang="en-US" sz="2800" b="1" dirty="0" err="1">
                <a:solidFill>
                  <a:srgbClr val="002060"/>
                </a:solidFill>
                <a:latin typeface="+mn-lt"/>
              </a:rPr>
              <a:t>lưu</a:t>
            </a:r>
            <a:r>
              <a:rPr lang="en-US" sz="2800" b="1" dirty="0">
                <a:solidFill>
                  <a:srgbClr val="002060"/>
                </a:solidFill>
                <a:latin typeface="+mn-lt"/>
              </a:rPr>
              <a:t> </a:t>
            </a:r>
            <a:r>
              <a:rPr lang="en-US" sz="2800" b="1" dirty="0" err="1">
                <a:solidFill>
                  <a:srgbClr val="002060"/>
                </a:solidFill>
                <a:latin typeface="+mn-lt"/>
              </a:rPr>
              <a:t>hình</a:t>
            </a:r>
            <a:r>
              <a:rPr lang="en-US" sz="2800" b="1" dirty="0">
                <a:solidFill>
                  <a:srgbClr val="002060"/>
                </a:solidFill>
                <a:latin typeface="+mn-lt"/>
              </a:rPr>
              <a:t> </a:t>
            </a:r>
            <a:r>
              <a:rPr lang="en-US" sz="2800" b="1" dirty="0" err="1">
                <a:solidFill>
                  <a:srgbClr val="002060"/>
                </a:solidFill>
                <a:latin typeface="+mn-lt"/>
              </a:rPr>
              <a:t>ảnh</a:t>
            </a:r>
            <a:r>
              <a:rPr lang="en-US" sz="2800" b="1" dirty="0">
                <a:solidFill>
                  <a:srgbClr val="002060"/>
                </a:solidFill>
                <a:latin typeface="+mn-lt"/>
              </a:rPr>
              <a:t>, </a:t>
            </a:r>
            <a:r>
              <a:rPr lang="en-US" sz="2800" b="1" dirty="0" err="1">
                <a:solidFill>
                  <a:srgbClr val="002060"/>
                </a:solidFill>
                <a:latin typeface="+mn-lt"/>
              </a:rPr>
              <a:t>phương</a:t>
            </a:r>
            <a:r>
              <a:rPr lang="en-US" sz="2800" b="1" dirty="0">
                <a:solidFill>
                  <a:srgbClr val="002060"/>
                </a:solidFill>
                <a:latin typeface="+mn-lt"/>
              </a:rPr>
              <a:t> </a:t>
            </a:r>
            <a:r>
              <a:rPr lang="en-US" sz="2800" b="1" dirty="0" err="1">
                <a:solidFill>
                  <a:srgbClr val="002060"/>
                </a:solidFill>
                <a:latin typeface="+mn-lt"/>
              </a:rPr>
              <a:t>pháp</a:t>
            </a:r>
            <a:r>
              <a:rPr lang="en-US" sz="2800" b="1" dirty="0">
                <a:solidFill>
                  <a:srgbClr val="002060"/>
                </a:solidFill>
                <a:latin typeface="+mn-lt"/>
              </a:rPr>
              <a:t> </a:t>
            </a:r>
            <a:r>
              <a:rPr lang="en-US" sz="2800" b="1" dirty="0" err="1">
                <a:solidFill>
                  <a:srgbClr val="002060"/>
                </a:solidFill>
                <a:latin typeface="+mn-lt"/>
              </a:rPr>
              <a:t>phán</a:t>
            </a:r>
            <a:r>
              <a:rPr lang="en-US" sz="2800" b="1" dirty="0">
                <a:solidFill>
                  <a:srgbClr val="002060"/>
                </a:solidFill>
                <a:latin typeface="+mn-lt"/>
              </a:rPr>
              <a:t> </a:t>
            </a:r>
            <a:r>
              <a:rPr lang="en-US" sz="2800" b="1" dirty="0" err="1">
                <a:solidFill>
                  <a:srgbClr val="002060"/>
                </a:solidFill>
                <a:latin typeface="+mn-lt"/>
              </a:rPr>
              <a:t>đoán</a:t>
            </a:r>
            <a:r>
              <a:rPr lang="en-US" sz="2800" b="1" dirty="0">
                <a:solidFill>
                  <a:srgbClr val="002060"/>
                </a:solidFill>
                <a:latin typeface="+mn-lt"/>
              </a:rPr>
              <a:t> </a:t>
            </a:r>
            <a:r>
              <a:rPr lang="en-US" sz="2800" b="1" dirty="0" err="1">
                <a:solidFill>
                  <a:srgbClr val="002060"/>
                </a:solidFill>
                <a:latin typeface="+mn-lt"/>
              </a:rPr>
              <a:t>nghĩa</a:t>
            </a:r>
            <a:r>
              <a:rPr lang="en-US" sz="2800" b="1" dirty="0">
                <a:solidFill>
                  <a:srgbClr val="002060"/>
                </a:solidFill>
                <a:latin typeface="+mn-lt"/>
              </a:rPr>
              <a:t> </a:t>
            </a:r>
            <a:r>
              <a:rPr lang="en-US" sz="2800" b="1" dirty="0" err="1">
                <a:solidFill>
                  <a:srgbClr val="002060"/>
                </a:solidFill>
                <a:latin typeface="+mn-lt"/>
              </a:rPr>
              <a:t>từ</a:t>
            </a:r>
            <a:r>
              <a:rPr lang="en-US" sz="2800" b="1" dirty="0">
                <a:solidFill>
                  <a:srgbClr val="002060"/>
                </a:solidFill>
                <a:latin typeface="+mn-lt"/>
              </a:rPr>
              <a:t> qua </a:t>
            </a:r>
            <a:r>
              <a:rPr lang="en-US" sz="2800" b="1" dirty="0" err="1">
                <a:solidFill>
                  <a:srgbClr val="002060"/>
                </a:solidFill>
                <a:latin typeface="+mn-lt"/>
              </a:rPr>
              <a:t>ngữ</a:t>
            </a:r>
            <a:r>
              <a:rPr lang="en-US" sz="2800" b="1" dirty="0">
                <a:solidFill>
                  <a:srgbClr val="002060"/>
                </a:solidFill>
                <a:latin typeface="+mn-lt"/>
              </a:rPr>
              <a:t> </a:t>
            </a:r>
            <a:r>
              <a:rPr lang="en-US" sz="2800" b="1" dirty="0" err="1">
                <a:solidFill>
                  <a:srgbClr val="002060"/>
                </a:solidFill>
                <a:latin typeface="+mn-lt"/>
              </a:rPr>
              <a:t>cảnh</a:t>
            </a:r>
            <a:r>
              <a:rPr lang="en-US" sz="2800" b="1" dirty="0">
                <a:solidFill>
                  <a:srgbClr val="002060"/>
                </a:solidFill>
                <a:latin typeface="+mn-lt"/>
              </a:rPr>
              <a:t>, …</a:t>
            </a:r>
            <a:endParaRPr lang="vi-VN" sz="2800" b="1" dirty="0">
              <a:solidFill>
                <a:srgbClr val="002060"/>
              </a:solidFill>
              <a:latin typeface="+mn-lt"/>
            </a:endParaRPr>
          </a:p>
          <a:p>
            <a:pPr marL="137160" indent="0" algn="just">
              <a:lnSpc>
                <a:spcPct val="110000"/>
              </a:lnSpc>
              <a:buNone/>
            </a:pPr>
            <a:r>
              <a:rPr lang="en-US" sz="2800" b="1" dirty="0">
                <a:solidFill>
                  <a:srgbClr val="002060"/>
                </a:solidFill>
                <a:latin typeface="+mn-lt"/>
              </a:rPr>
              <a:t>- </a:t>
            </a:r>
            <a:r>
              <a:rPr lang="en-US" sz="2800" b="1" dirty="0" err="1">
                <a:solidFill>
                  <a:srgbClr val="FF0000"/>
                </a:solidFill>
                <a:latin typeface="+mn-lt"/>
              </a:rPr>
              <a:t>Thực</a:t>
            </a:r>
            <a:r>
              <a:rPr lang="en-US" sz="2800" b="1" dirty="0">
                <a:solidFill>
                  <a:srgbClr val="FF0000"/>
                </a:solidFill>
                <a:latin typeface="+mn-lt"/>
              </a:rPr>
              <a:t> </a:t>
            </a:r>
            <a:r>
              <a:rPr lang="en-US" sz="2800" b="1" dirty="0" err="1">
                <a:solidFill>
                  <a:srgbClr val="FF0000"/>
                </a:solidFill>
                <a:latin typeface="+mn-lt"/>
              </a:rPr>
              <a:t>hành</a:t>
            </a:r>
            <a:r>
              <a:rPr lang="vi-VN" sz="2800" b="1" dirty="0">
                <a:solidFill>
                  <a:srgbClr val="FF0000"/>
                </a:solidFill>
                <a:latin typeface="+mn-lt"/>
              </a:rPr>
              <a:t> </a:t>
            </a:r>
            <a:r>
              <a:rPr lang="vi-VN" sz="2800" b="1" dirty="0">
                <a:solidFill>
                  <a:srgbClr val="002060"/>
                </a:solidFill>
                <a:latin typeface="+mn-lt"/>
              </a:rPr>
              <a:t>các kỹ năng giao tiếp </a:t>
            </a:r>
            <a:r>
              <a:rPr lang="en-US" sz="2800" b="1" dirty="0" err="1">
                <a:solidFill>
                  <a:srgbClr val="002060"/>
                </a:solidFill>
                <a:latin typeface="+mn-lt"/>
              </a:rPr>
              <a:t>từ</a:t>
            </a:r>
            <a:r>
              <a:rPr lang="en-US" sz="2800" b="1" dirty="0">
                <a:solidFill>
                  <a:srgbClr val="002060"/>
                </a:solidFill>
                <a:latin typeface="+mn-lt"/>
              </a:rPr>
              <a:t> </a:t>
            </a:r>
            <a:r>
              <a:rPr lang="en-US" sz="2800" b="1" dirty="0" err="1">
                <a:solidFill>
                  <a:srgbClr val="002060"/>
                </a:solidFill>
                <a:latin typeface="+mn-lt"/>
              </a:rPr>
              <a:t>những</a:t>
            </a:r>
            <a:r>
              <a:rPr lang="en-US" sz="2800" b="1" dirty="0">
                <a:solidFill>
                  <a:srgbClr val="002060"/>
                </a:solidFill>
                <a:latin typeface="+mn-lt"/>
              </a:rPr>
              <a:t> </a:t>
            </a:r>
            <a:r>
              <a:rPr lang="en-US" sz="2800" b="1" dirty="0" err="1">
                <a:solidFill>
                  <a:srgbClr val="002060"/>
                </a:solidFill>
                <a:latin typeface="+mn-lt"/>
              </a:rPr>
              <a:t>câu</a:t>
            </a:r>
            <a:r>
              <a:rPr lang="en-US" sz="2800" b="1" dirty="0">
                <a:solidFill>
                  <a:srgbClr val="002060"/>
                </a:solidFill>
                <a:latin typeface="+mn-lt"/>
              </a:rPr>
              <a:t> </a:t>
            </a:r>
            <a:r>
              <a:rPr lang="en-US" sz="2800" b="1" dirty="0" err="1">
                <a:solidFill>
                  <a:srgbClr val="002060"/>
                </a:solidFill>
                <a:latin typeface="+mn-lt"/>
              </a:rPr>
              <a:t>đơn</a:t>
            </a:r>
            <a:r>
              <a:rPr lang="en-US" sz="2800" b="1" dirty="0">
                <a:solidFill>
                  <a:srgbClr val="002060"/>
                </a:solidFill>
                <a:latin typeface="+mn-lt"/>
              </a:rPr>
              <a:t> </a:t>
            </a:r>
            <a:r>
              <a:rPr lang="en-US" sz="2800" b="1" dirty="0" err="1">
                <a:solidFill>
                  <a:srgbClr val="002060"/>
                </a:solidFill>
                <a:latin typeface="+mn-lt"/>
              </a:rPr>
              <a:t>giản</a:t>
            </a:r>
            <a:r>
              <a:rPr lang="en-US" sz="2800" b="1" dirty="0">
                <a:solidFill>
                  <a:srgbClr val="002060"/>
                </a:solidFill>
                <a:latin typeface="+mn-lt"/>
              </a:rPr>
              <a:t>, </a:t>
            </a:r>
            <a:r>
              <a:rPr lang="en-US" sz="2800" b="1" dirty="0" err="1" smtClean="0">
                <a:solidFill>
                  <a:srgbClr val="002060"/>
                </a:solidFill>
                <a:latin typeface="+mn-lt"/>
              </a:rPr>
              <a:t>càng</a:t>
            </a:r>
            <a:r>
              <a:rPr lang="en-US" sz="2800" b="1" dirty="0" smtClean="0">
                <a:solidFill>
                  <a:srgbClr val="002060"/>
                </a:solidFill>
                <a:latin typeface="+mn-lt"/>
              </a:rPr>
              <a:t> </a:t>
            </a:r>
            <a:r>
              <a:rPr lang="en-US" sz="2800" b="1" dirty="0" err="1" smtClean="0">
                <a:solidFill>
                  <a:srgbClr val="002060"/>
                </a:solidFill>
                <a:latin typeface="+mn-lt"/>
              </a:rPr>
              <a:t>sử</a:t>
            </a:r>
            <a:r>
              <a:rPr lang="en-US" sz="2800" b="1" dirty="0" smtClean="0">
                <a:solidFill>
                  <a:srgbClr val="002060"/>
                </a:solidFill>
                <a:latin typeface="+mn-lt"/>
              </a:rPr>
              <a:t> </a:t>
            </a:r>
            <a:r>
              <a:rPr lang="en-US" sz="2800" b="1" dirty="0" err="1" smtClean="0">
                <a:solidFill>
                  <a:srgbClr val="002060"/>
                </a:solidFill>
                <a:latin typeface="+mn-lt"/>
              </a:rPr>
              <a:t>dụng</a:t>
            </a:r>
            <a:r>
              <a:rPr lang="en-US" sz="2800" b="1" dirty="0" smtClean="0">
                <a:solidFill>
                  <a:srgbClr val="002060"/>
                </a:solidFill>
                <a:latin typeface="+mn-lt"/>
              </a:rPr>
              <a:t> </a:t>
            </a:r>
            <a:r>
              <a:rPr lang="en-US" sz="2800" b="1" dirty="0" err="1" smtClean="0">
                <a:solidFill>
                  <a:srgbClr val="002060"/>
                </a:solidFill>
                <a:latin typeface="+mn-lt"/>
              </a:rPr>
              <a:t>tiếng</a:t>
            </a:r>
            <a:r>
              <a:rPr lang="en-US" sz="2800" b="1" dirty="0" smtClean="0">
                <a:solidFill>
                  <a:srgbClr val="002060"/>
                </a:solidFill>
                <a:latin typeface="+mn-lt"/>
              </a:rPr>
              <a:t> </a:t>
            </a:r>
            <a:r>
              <a:rPr lang="en-US" sz="2800" b="1" dirty="0" err="1" smtClean="0">
                <a:solidFill>
                  <a:srgbClr val="002060"/>
                </a:solidFill>
                <a:latin typeface="+mn-lt"/>
              </a:rPr>
              <a:t>Anh</a:t>
            </a:r>
            <a:r>
              <a:rPr lang="en-US" sz="2800" b="1" dirty="0" smtClean="0">
                <a:solidFill>
                  <a:srgbClr val="002060"/>
                </a:solidFill>
                <a:latin typeface="+mn-lt"/>
              </a:rPr>
              <a:t> </a:t>
            </a:r>
            <a:r>
              <a:rPr lang="en-US" sz="2800" b="1" dirty="0" err="1" smtClean="0">
                <a:solidFill>
                  <a:srgbClr val="002060"/>
                </a:solidFill>
                <a:latin typeface="+mn-lt"/>
              </a:rPr>
              <a:t>trong</a:t>
            </a:r>
            <a:r>
              <a:rPr lang="en-US" sz="2800" b="1" dirty="0" smtClean="0">
                <a:solidFill>
                  <a:srgbClr val="002060"/>
                </a:solidFill>
                <a:latin typeface="+mn-lt"/>
              </a:rPr>
              <a:t> </a:t>
            </a:r>
            <a:r>
              <a:rPr lang="en-US" sz="2800" b="1" dirty="0" err="1" smtClean="0">
                <a:solidFill>
                  <a:srgbClr val="002060"/>
                </a:solidFill>
                <a:latin typeface="+mn-lt"/>
              </a:rPr>
              <a:t>nhiều</a:t>
            </a:r>
            <a:r>
              <a:rPr lang="en-US" sz="2800" b="1" dirty="0" smtClean="0">
                <a:solidFill>
                  <a:srgbClr val="002060"/>
                </a:solidFill>
                <a:latin typeface="+mn-lt"/>
              </a:rPr>
              <a:t> </a:t>
            </a:r>
            <a:r>
              <a:rPr lang="en-US" sz="2800" b="1" dirty="0" err="1">
                <a:solidFill>
                  <a:srgbClr val="002060"/>
                </a:solidFill>
                <a:latin typeface="+mn-lt"/>
              </a:rPr>
              <a:t>môi</a:t>
            </a:r>
            <a:r>
              <a:rPr lang="en-US" sz="2800" b="1" dirty="0">
                <a:solidFill>
                  <a:srgbClr val="002060"/>
                </a:solidFill>
                <a:latin typeface="+mn-lt"/>
              </a:rPr>
              <a:t> </a:t>
            </a:r>
            <a:r>
              <a:rPr lang="en-US" sz="2800" b="1" dirty="0" err="1" smtClean="0">
                <a:solidFill>
                  <a:srgbClr val="002060"/>
                </a:solidFill>
                <a:latin typeface="+mn-lt"/>
              </a:rPr>
              <a:t>trường</a:t>
            </a:r>
            <a:r>
              <a:rPr lang="en-US" sz="2800" b="1" dirty="0" smtClean="0">
                <a:solidFill>
                  <a:srgbClr val="002060"/>
                </a:solidFill>
                <a:latin typeface="+mn-lt"/>
              </a:rPr>
              <a:t> </a:t>
            </a:r>
            <a:r>
              <a:rPr lang="en-US" sz="2800" b="1" dirty="0" err="1">
                <a:solidFill>
                  <a:srgbClr val="002060"/>
                </a:solidFill>
                <a:latin typeface="+mn-lt"/>
              </a:rPr>
              <a:t>càng</a:t>
            </a:r>
            <a:r>
              <a:rPr lang="en-US" sz="2800" b="1" dirty="0">
                <a:solidFill>
                  <a:srgbClr val="002060"/>
                </a:solidFill>
                <a:latin typeface="+mn-lt"/>
              </a:rPr>
              <a:t> </a:t>
            </a:r>
            <a:r>
              <a:rPr lang="en-US" sz="2800" b="1" dirty="0" err="1">
                <a:solidFill>
                  <a:srgbClr val="002060"/>
                </a:solidFill>
                <a:latin typeface="+mn-lt"/>
              </a:rPr>
              <a:t>tốt</a:t>
            </a:r>
            <a:r>
              <a:rPr lang="en-US" sz="2800" b="1" dirty="0">
                <a:solidFill>
                  <a:srgbClr val="002060"/>
                </a:solidFill>
                <a:latin typeface="+mn-lt"/>
              </a:rPr>
              <a:t>.</a:t>
            </a:r>
            <a:endParaRPr lang="vi-VN" sz="2800" b="1" dirty="0">
              <a:solidFill>
                <a:srgbClr val="002060"/>
              </a:solidFill>
              <a:latin typeface="+mn-lt"/>
            </a:endParaRPr>
          </a:p>
          <a:p>
            <a:pPr marL="137160" indent="0" algn="just">
              <a:lnSpc>
                <a:spcPct val="110000"/>
              </a:lnSpc>
              <a:buNone/>
            </a:pPr>
            <a:r>
              <a:rPr lang="en-US" sz="2800" b="1" dirty="0">
                <a:solidFill>
                  <a:srgbClr val="002060"/>
                </a:solidFill>
                <a:latin typeface="+mn-lt"/>
              </a:rPr>
              <a:t>- </a:t>
            </a:r>
            <a:r>
              <a:rPr lang="vi-VN" sz="2800" b="1" dirty="0">
                <a:solidFill>
                  <a:srgbClr val="002060"/>
                </a:solidFill>
                <a:latin typeface="+mn-lt"/>
              </a:rPr>
              <a:t>Sử dụng </a:t>
            </a:r>
            <a:r>
              <a:rPr lang="vi-VN" sz="2800" b="1" dirty="0">
                <a:solidFill>
                  <a:srgbClr val="FF0000"/>
                </a:solidFill>
                <a:latin typeface="+mn-lt"/>
              </a:rPr>
              <a:t>tài liệu </a:t>
            </a:r>
            <a:r>
              <a:rPr lang="vi-VN" sz="2800" b="1" dirty="0">
                <a:solidFill>
                  <a:srgbClr val="002060"/>
                </a:solidFill>
                <a:latin typeface="+mn-lt"/>
              </a:rPr>
              <a:t>học tập và học liệu điện tử</a:t>
            </a:r>
            <a:r>
              <a:rPr lang="en-US" sz="2800" b="1" dirty="0">
                <a:solidFill>
                  <a:srgbClr val="002060"/>
                </a:solidFill>
                <a:latin typeface="+mn-lt"/>
              </a:rPr>
              <a:t>.</a:t>
            </a:r>
            <a:endParaRPr lang="vi-VN" sz="2800" b="1" dirty="0">
              <a:solidFill>
                <a:srgbClr val="002060"/>
              </a:solidFill>
              <a:latin typeface="+mn-lt"/>
            </a:endParaRPr>
          </a:p>
          <a:p>
            <a:pPr marL="137160" indent="0" algn="just">
              <a:lnSpc>
                <a:spcPct val="110000"/>
              </a:lnSpc>
              <a:buNone/>
            </a:pPr>
            <a:r>
              <a:rPr lang="en-US" sz="2800" b="1" dirty="0">
                <a:solidFill>
                  <a:srgbClr val="002060"/>
                </a:solidFill>
                <a:latin typeface="+mn-lt"/>
              </a:rPr>
              <a:t>- </a:t>
            </a:r>
            <a:r>
              <a:rPr lang="vi-VN" sz="2800" b="1" dirty="0">
                <a:solidFill>
                  <a:srgbClr val="FF0000"/>
                </a:solidFill>
                <a:latin typeface="+mn-lt"/>
              </a:rPr>
              <a:t>Tham gia </a:t>
            </a:r>
            <a:r>
              <a:rPr lang="vi-VN" sz="2800" b="1" dirty="0">
                <a:solidFill>
                  <a:srgbClr val="002060"/>
                </a:solidFill>
                <a:latin typeface="+mn-lt"/>
              </a:rPr>
              <a:t>tích cực và chủ động vào các hoạt động học tập tương tác</a:t>
            </a:r>
            <a:r>
              <a:rPr lang="en-US" sz="2800" b="1" dirty="0">
                <a:solidFill>
                  <a:srgbClr val="002060"/>
                </a:solidFill>
                <a:latin typeface="+mn-lt"/>
              </a:rPr>
              <a:t>.</a:t>
            </a:r>
            <a:r>
              <a:rPr lang="vi-VN" sz="2800" b="1" dirty="0">
                <a:solidFill>
                  <a:srgbClr val="002060"/>
                </a:solidFill>
                <a:latin typeface="+mn-lt"/>
              </a:rPr>
              <a:t> </a:t>
            </a:r>
          </a:p>
          <a:p>
            <a:pPr marL="137160" indent="0" algn="just">
              <a:lnSpc>
                <a:spcPct val="110000"/>
              </a:lnSpc>
              <a:buNone/>
            </a:pPr>
            <a:r>
              <a:rPr lang="en-US" sz="2800" b="1" dirty="0">
                <a:solidFill>
                  <a:srgbClr val="002060"/>
                </a:solidFill>
                <a:latin typeface="+mn-lt"/>
              </a:rPr>
              <a:t>- </a:t>
            </a:r>
            <a:r>
              <a:rPr lang="vi-VN" sz="2800" b="1" dirty="0">
                <a:solidFill>
                  <a:srgbClr val="002060"/>
                </a:solidFill>
                <a:latin typeface="+mn-lt"/>
              </a:rPr>
              <a:t>Tự đánh giá và </a:t>
            </a:r>
            <a:r>
              <a:rPr lang="vi-VN" sz="2800" b="1" dirty="0">
                <a:solidFill>
                  <a:srgbClr val="FF0000"/>
                </a:solidFill>
                <a:latin typeface="+mn-lt"/>
              </a:rPr>
              <a:t>điều chỉnh </a:t>
            </a:r>
            <a:r>
              <a:rPr lang="vi-VN" sz="2800" b="1" dirty="0">
                <a:solidFill>
                  <a:srgbClr val="002060"/>
                </a:solidFill>
                <a:latin typeface="+mn-lt"/>
              </a:rPr>
              <a:t>hoạt động, </a:t>
            </a:r>
            <a:r>
              <a:rPr lang="en-US" sz="2800" b="1" dirty="0" err="1">
                <a:solidFill>
                  <a:srgbClr val="002060"/>
                </a:solidFill>
                <a:latin typeface="+mn-lt"/>
              </a:rPr>
              <a:t>mục</a:t>
            </a:r>
            <a:r>
              <a:rPr lang="en-US" sz="2800" b="1" dirty="0">
                <a:solidFill>
                  <a:srgbClr val="002060"/>
                </a:solidFill>
                <a:latin typeface="+mn-lt"/>
              </a:rPr>
              <a:t> </a:t>
            </a:r>
            <a:r>
              <a:rPr lang="en-US" sz="2800" b="1" dirty="0" err="1">
                <a:solidFill>
                  <a:srgbClr val="002060"/>
                </a:solidFill>
                <a:latin typeface="+mn-lt"/>
              </a:rPr>
              <a:t>tiêu</a:t>
            </a:r>
            <a:r>
              <a:rPr lang="en-US" sz="2800" b="1" dirty="0">
                <a:solidFill>
                  <a:srgbClr val="002060"/>
                </a:solidFill>
                <a:latin typeface="+mn-lt"/>
              </a:rPr>
              <a:t> </a:t>
            </a:r>
            <a:r>
              <a:rPr lang="vi-VN" sz="2800" b="1" dirty="0">
                <a:solidFill>
                  <a:srgbClr val="002060"/>
                </a:solidFill>
                <a:latin typeface="+mn-lt"/>
              </a:rPr>
              <a:t>học tập của bản thân.</a:t>
            </a:r>
          </a:p>
        </p:txBody>
      </p:sp>
      <p:sp>
        <p:nvSpPr>
          <p:cNvPr id="7" name="TextBox 6">
            <a:extLst>
              <a:ext uri="{FF2B5EF4-FFF2-40B4-BE49-F238E27FC236}">
                <a16:creationId xmlns="" xmlns:a16="http://schemas.microsoft.com/office/drawing/2014/main" id="{E14557B3-C577-4A81-9893-AA2B2768C22D}"/>
              </a:ext>
            </a:extLst>
          </p:cNvPr>
          <p:cNvSpPr txBox="1"/>
          <p:nvPr/>
        </p:nvSpPr>
        <p:spPr>
          <a:xfrm>
            <a:off x="4236720" y="871394"/>
            <a:ext cx="4669285" cy="769441"/>
          </a:xfrm>
          <a:prstGeom prst="rect">
            <a:avLst/>
          </a:prstGeom>
          <a:noFill/>
        </p:spPr>
        <p:txBody>
          <a:bodyPr wrap="square">
            <a:spAutoFit/>
          </a:bodyPr>
          <a:lstStyle/>
          <a:p>
            <a:r>
              <a:rPr lang="en-US" sz="4400" b="1" dirty="0" smtClean="0">
                <a:ln w="12700" cmpd="sng">
                  <a:solidFill>
                    <a:srgbClr val="7030A0"/>
                  </a:solidFill>
                  <a:prstDash val="solid"/>
                </a:ln>
                <a:solidFill>
                  <a:srgbClr val="0070C0"/>
                </a:solidFill>
              </a:rPr>
              <a:t>HỌC SINH CẦN</a:t>
            </a:r>
            <a:endParaRPr lang="en-US" dirty="0"/>
          </a:p>
        </p:txBody>
      </p:sp>
    </p:spTree>
    <p:extLst>
      <p:ext uri="{BB962C8B-B14F-4D97-AF65-F5344CB8AC3E}">
        <p14:creationId xmlns:p14="http://schemas.microsoft.com/office/powerpoint/2010/main" val="3042913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2" name="Rectangle 1"/>
          <p:cNvSpPr/>
          <p:nvPr/>
        </p:nvSpPr>
        <p:spPr>
          <a:xfrm>
            <a:off x="671941" y="326305"/>
            <a:ext cx="10958949"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400" b="1" i="0" u="none" strike="noStrike" kern="0" cap="none" spc="0" normalizeH="0" baseline="0" noProof="0" dirty="0">
                <a:ln>
                  <a:noFill/>
                </a:ln>
                <a:solidFill>
                  <a:srgbClr val="FF0000"/>
                </a:solidFill>
                <a:effectLst/>
                <a:uLnTx/>
                <a:uFillTx/>
                <a:latin typeface="Arial"/>
                <a:ea typeface="Times New Roman"/>
                <a:cs typeface="Times New Roman" panose="02020603050405020304" pitchFamily="18" charset="0"/>
                <a:sym typeface="Times New Roman"/>
              </a:rPr>
              <a:t>VAI TRÒ CỦA PHỤ HUYNH </a:t>
            </a:r>
            <a:br>
              <a:rPr kumimoji="0" lang="en-US" sz="3400" b="1" i="0" u="none" strike="noStrike" kern="0" cap="none" spc="0" normalizeH="0" baseline="0" noProof="0" dirty="0">
                <a:ln>
                  <a:noFill/>
                </a:ln>
                <a:solidFill>
                  <a:srgbClr val="FF0000"/>
                </a:solidFill>
                <a:effectLst/>
                <a:uLnTx/>
                <a:uFillTx/>
                <a:latin typeface="Arial"/>
                <a:ea typeface="Times New Roman"/>
                <a:cs typeface="Times New Roman" panose="02020603050405020304" pitchFamily="18" charset="0"/>
                <a:sym typeface="Times New Roman"/>
              </a:rPr>
            </a:br>
            <a:r>
              <a:rPr kumimoji="0" lang="en-US" sz="3400" b="1" i="0" u="none" strike="noStrike" kern="0" cap="none" spc="0" normalizeH="0" baseline="0" noProof="0" dirty="0">
                <a:ln>
                  <a:noFill/>
                </a:ln>
                <a:solidFill>
                  <a:srgbClr val="FF0000"/>
                </a:solidFill>
                <a:effectLst/>
                <a:uLnTx/>
                <a:uFillTx/>
                <a:latin typeface="Arial"/>
                <a:ea typeface="Times New Roman"/>
                <a:cs typeface="Times New Roman" panose="02020603050405020304" pitchFamily="18" charset="0"/>
                <a:sym typeface="Times New Roman"/>
              </a:rPr>
              <a:t>TRONG VIỆC HỖ TRỢ HỌC SINH</a:t>
            </a:r>
            <a:endParaRPr kumimoji="0" lang="en-US" sz="3400" b="0" i="0" u="none" strike="noStrike" kern="0" cap="none" spc="0" normalizeH="0" baseline="0" noProof="0" dirty="0">
              <a:ln>
                <a:noFill/>
              </a:ln>
              <a:solidFill>
                <a:srgbClr val="000000"/>
              </a:solidFill>
              <a:effectLst/>
              <a:uLnTx/>
              <a:uFillTx/>
              <a:latin typeface="Arial"/>
              <a:sym typeface="Arial"/>
            </a:endParaRPr>
          </a:p>
        </p:txBody>
      </p:sp>
      <p:sp>
        <p:nvSpPr>
          <p:cNvPr id="3" name="Rectangle 2"/>
          <p:cNvSpPr/>
          <p:nvPr/>
        </p:nvSpPr>
        <p:spPr>
          <a:xfrm>
            <a:off x="477981" y="1670915"/>
            <a:ext cx="11152909" cy="4637744"/>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500" b="1" dirty="0">
                <a:solidFill>
                  <a:srgbClr val="002060"/>
                </a:solidFill>
                <a:latin typeface="+mn-lt"/>
                <a:sym typeface="Corbel"/>
              </a:rPr>
              <a:t>-  </a:t>
            </a:r>
            <a:r>
              <a:rPr lang="en-US" sz="2500" b="1" dirty="0" err="1">
                <a:solidFill>
                  <a:srgbClr val="002060"/>
                </a:solidFill>
                <a:latin typeface="+mn-lt"/>
                <a:sym typeface="Corbel"/>
              </a:rPr>
              <a:t>Phụ</a:t>
            </a:r>
            <a:r>
              <a:rPr lang="en-US" sz="2500" b="1" dirty="0">
                <a:solidFill>
                  <a:srgbClr val="002060"/>
                </a:solidFill>
                <a:latin typeface="+mn-lt"/>
                <a:sym typeface="Corbel"/>
              </a:rPr>
              <a:t> </a:t>
            </a:r>
            <a:r>
              <a:rPr lang="en-US" sz="2500" b="1" dirty="0" err="1">
                <a:solidFill>
                  <a:srgbClr val="002060"/>
                </a:solidFill>
                <a:latin typeface="+mn-lt"/>
                <a:sym typeface="Corbel"/>
              </a:rPr>
              <a:t>huynh</a:t>
            </a:r>
            <a:r>
              <a:rPr lang="en-US" sz="2500" b="1" dirty="0">
                <a:solidFill>
                  <a:srgbClr val="002060"/>
                </a:solidFill>
                <a:latin typeface="+mn-lt"/>
                <a:sym typeface="Corbel"/>
              </a:rPr>
              <a:t> </a:t>
            </a:r>
            <a:r>
              <a:rPr lang="en-US" sz="2500" b="1" dirty="0" err="1">
                <a:solidFill>
                  <a:srgbClr val="002060"/>
                </a:solidFill>
                <a:latin typeface="+mn-lt"/>
                <a:sym typeface="Corbel"/>
              </a:rPr>
              <a:t>có</a:t>
            </a:r>
            <a:r>
              <a:rPr lang="en-US" sz="2500" b="1" dirty="0">
                <a:solidFill>
                  <a:srgbClr val="002060"/>
                </a:solidFill>
                <a:latin typeface="+mn-lt"/>
                <a:sym typeface="Corbel"/>
              </a:rPr>
              <a:t> </a:t>
            </a:r>
            <a:r>
              <a:rPr lang="en-US" sz="2500" b="1" dirty="0" err="1">
                <a:solidFill>
                  <a:srgbClr val="002060"/>
                </a:solidFill>
                <a:latin typeface="+mn-lt"/>
                <a:sym typeface="Corbel"/>
              </a:rPr>
              <a:t>thể</a:t>
            </a:r>
            <a:r>
              <a:rPr lang="en-US" sz="2500" b="1" dirty="0">
                <a:solidFill>
                  <a:srgbClr val="002060"/>
                </a:solidFill>
                <a:latin typeface="+mn-lt"/>
                <a:sym typeface="Corbel"/>
              </a:rPr>
              <a:t> </a:t>
            </a:r>
            <a:r>
              <a:rPr lang="en-US" sz="2500" b="1" dirty="0" err="1">
                <a:solidFill>
                  <a:srgbClr val="002060"/>
                </a:solidFill>
                <a:latin typeface="+mn-lt"/>
                <a:sym typeface="Corbel"/>
              </a:rPr>
              <a:t>tham</a:t>
            </a:r>
            <a:r>
              <a:rPr lang="en-US" sz="2500" b="1" dirty="0">
                <a:solidFill>
                  <a:srgbClr val="002060"/>
                </a:solidFill>
                <a:latin typeface="+mn-lt"/>
                <a:sym typeface="Corbel"/>
              </a:rPr>
              <a:t> </a:t>
            </a:r>
            <a:r>
              <a:rPr lang="en-US" sz="2500" b="1" dirty="0" err="1">
                <a:solidFill>
                  <a:srgbClr val="002060"/>
                </a:solidFill>
                <a:latin typeface="+mn-lt"/>
                <a:sym typeface="Corbel"/>
              </a:rPr>
              <a:t>khảo</a:t>
            </a:r>
            <a:r>
              <a:rPr lang="en-US" sz="2500" b="1" dirty="0">
                <a:solidFill>
                  <a:srgbClr val="002060"/>
                </a:solidFill>
                <a:latin typeface="+mn-lt"/>
                <a:sym typeface="Corbel"/>
              </a:rPr>
              <a:t> </a:t>
            </a:r>
            <a:r>
              <a:rPr lang="en-US" sz="2500" b="1" dirty="0" err="1">
                <a:solidFill>
                  <a:srgbClr val="002060"/>
                </a:solidFill>
                <a:latin typeface="+mn-lt"/>
                <a:sym typeface="Corbel"/>
              </a:rPr>
              <a:t>thông</a:t>
            </a:r>
            <a:r>
              <a:rPr lang="en-US" sz="2500" b="1" dirty="0">
                <a:solidFill>
                  <a:srgbClr val="002060"/>
                </a:solidFill>
                <a:latin typeface="+mn-lt"/>
                <a:sym typeface="Corbel"/>
              </a:rPr>
              <a:t> qua </a:t>
            </a:r>
            <a:r>
              <a:rPr lang="en-US" sz="2500" b="1" dirty="0" err="1">
                <a:solidFill>
                  <a:srgbClr val="002060"/>
                </a:solidFill>
                <a:latin typeface="+mn-lt"/>
                <a:sym typeface="Corbel"/>
              </a:rPr>
              <a:t>phần</a:t>
            </a:r>
            <a:r>
              <a:rPr lang="en-US" sz="2500" b="1" dirty="0">
                <a:solidFill>
                  <a:srgbClr val="002060"/>
                </a:solidFill>
                <a:latin typeface="+mn-lt"/>
                <a:sym typeface="Corbel"/>
              </a:rPr>
              <a:t> </a:t>
            </a:r>
            <a:r>
              <a:rPr lang="en-US" sz="2500" b="1" dirty="0" err="1">
                <a:solidFill>
                  <a:srgbClr val="002060"/>
                </a:solidFill>
                <a:latin typeface="+mn-lt"/>
                <a:sym typeface="Corbel"/>
              </a:rPr>
              <a:t>mềm</a:t>
            </a:r>
            <a:r>
              <a:rPr lang="en-US" sz="2500" b="1" dirty="0">
                <a:solidFill>
                  <a:srgbClr val="002060"/>
                </a:solidFill>
                <a:latin typeface="+mn-lt"/>
                <a:sym typeface="Corbel"/>
              </a:rPr>
              <a:t> </a:t>
            </a:r>
            <a:r>
              <a:rPr lang="en-US" sz="2500" b="1" dirty="0" err="1">
                <a:solidFill>
                  <a:srgbClr val="002060"/>
                </a:solidFill>
                <a:latin typeface="+mn-lt"/>
                <a:sym typeface="Corbel"/>
              </a:rPr>
              <a:t>Quản</a:t>
            </a:r>
            <a:r>
              <a:rPr lang="en-US" sz="2500" b="1" dirty="0">
                <a:solidFill>
                  <a:srgbClr val="002060"/>
                </a:solidFill>
                <a:latin typeface="+mn-lt"/>
                <a:sym typeface="Corbel"/>
              </a:rPr>
              <a:t> </a:t>
            </a:r>
            <a:r>
              <a:rPr lang="en-US" sz="2500" b="1" dirty="0" err="1">
                <a:solidFill>
                  <a:srgbClr val="002060"/>
                </a:solidFill>
                <a:latin typeface="+mn-lt"/>
                <a:sym typeface="Corbel"/>
              </a:rPr>
              <a:t>lí</a:t>
            </a:r>
            <a:r>
              <a:rPr lang="en-US" sz="2500" b="1" dirty="0">
                <a:solidFill>
                  <a:srgbClr val="002060"/>
                </a:solidFill>
                <a:latin typeface="+mn-lt"/>
                <a:sym typeface="Corbel"/>
              </a:rPr>
              <a:t> </a:t>
            </a:r>
            <a:r>
              <a:rPr lang="en-US" sz="2500" b="1" dirty="0" err="1">
                <a:solidFill>
                  <a:srgbClr val="002060"/>
                </a:solidFill>
                <a:latin typeface="+mn-lt"/>
                <a:sym typeface="Corbel"/>
              </a:rPr>
              <a:t>học</a:t>
            </a:r>
            <a:r>
              <a:rPr lang="en-US" sz="2500" b="1" dirty="0">
                <a:solidFill>
                  <a:srgbClr val="002060"/>
                </a:solidFill>
                <a:latin typeface="+mn-lt"/>
                <a:sym typeface="Corbel"/>
              </a:rPr>
              <a:t> </a:t>
            </a:r>
            <a:r>
              <a:rPr lang="en-US" sz="2500" b="1" dirty="0" err="1">
                <a:solidFill>
                  <a:srgbClr val="002060"/>
                </a:solidFill>
                <a:latin typeface="+mn-lt"/>
                <a:sym typeface="Corbel"/>
              </a:rPr>
              <a:t>tập</a:t>
            </a:r>
            <a:r>
              <a:rPr lang="en-US" sz="2500" b="1" dirty="0">
                <a:solidFill>
                  <a:srgbClr val="002060"/>
                </a:solidFill>
                <a:latin typeface="+mn-lt"/>
                <a:sym typeface="Corbel"/>
              </a:rPr>
              <a:t> (LMS - Learning Management System) </a:t>
            </a:r>
            <a:r>
              <a:rPr lang="en-US" sz="2500" b="1" dirty="0" err="1">
                <a:solidFill>
                  <a:srgbClr val="002060"/>
                </a:solidFill>
                <a:latin typeface="+mn-lt"/>
                <a:sym typeface="Corbel"/>
              </a:rPr>
              <a:t>và</a:t>
            </a:r>
            <a:r>
              <a:rPr lang="en-US" sz="2500" b="1" dirty="0">
                <a:solidFill>
                  <a:srgbClr val="002060"/>
                </a:solidFill>
                <a:latin typeface="+mn-lt"/>
                <a:sym typeface="Corbel"/>
              </a:rPr>
              <a:t> </a:t>
            </a:r>
            <a:r>
              <a:rPr lang="en-US" sz="2500" b="1" dirty="0" err="1">
                <a:solidFill>
                  <a:srgbClr val="002060"/>
                </a:solidFill>
                <a:latin typeface="+mn-lt"/>
                <a:sym typeface="Corbel"/>
              </a:rPr>
              <a:t>kho</a:t>
            </a:r>
            <a:r>
              <a:rPr lang="en-US" sz="2500" b="1" dirty="0">
                <a:solidFill>
                  <a:srgbClr val="002060"/>
                </a:solidFill>
                <a:latin typeface="+mn-lt"/>
                <a:sym typeface="Corbel"/>
              </a:rPr>
              <a:t> </a:t>
            </a:r>
            <a:r>
              <a:rPr lang="en-US" sz="2500" b="1" dirty="0" err="1">
                <a:solidFill>
                  <a:srgbClr val="002060"/>
                </a:solidFill>
                <a:latin typeface="+mn-lt"/>
                <a:sym typeface="Corbel"/>
              </a:rPr>
              <a:t>tài</a:t>
            </a:r>
            <a:r>
              <a:rPr lang="en-US" sz="2500" b="1" dirty="0">
                <a:solidFill>
                  <a:srgbClr val="002060"/>
                </a:solidFill>
                <a:latin typeface="+mn-lt"/>
                <a:sym typeface="Corbel"/>
              </a:rPr>
              <a:t> </a:t>
            </a:r>
            <a:r>
              <a:rPr lang="en-US" sz="2500" b="1" dirty="0" err="1">
                <a:solidFill>
                  <a:srgbClr val="002060"/>
                </a:solidFill>
                <a:latin typeface="+mn-lt"/>
                <a:sym typeface="Corbel"/>
              </a:rPr>
              <a:t>nguyên</a:t>
            </a:r>
            <a:r>
              <a:rPr lang="en-US" sz="2500" b="1" dirty="0">
                <a:solidFill>
                  <a:srgbClr val="002060"/>
                </a:solidFill>
                <a:latin typeface="+mn-lt"/>
                <a:sym typeface="Corbel"/>
              </a:rPr>
              <a:t> (</a:t>
            </a:r>
            <a:r>
              <a:rPr lang="en-US" sz="2500" b="1" dirty="0" err="1">
                <a:solidFill>
                  <a:srgbClr val="002060"/>
                </a:solidFill>
                <a:latin typeface="+mn-lt"/>
                <a:sym typeface="Corbel"/>
              </a:rPr>
              <a:t>trò</a:t>
            </a:r>
            <a:r>
              <a:rPr lang="en-US" sz="2500" b="1" dirty="0">
                <a:solidFill>
                  <a:srgbClr val="002060"/>
                </a:solidFill>
                <a:latin typeface="+mn-lt"/>
                <a:sym typeface="Corbel"/>
              </a:rPr>
              <a:t> </a:t>
            </a:r>
            <a:r>
              <a:rPr lang="en-US" sz="2500" b="1" dirty="0" err="1">
                <a:solidFill>
                  <a:srgbClr val="002060"/>
                </a:solidFill>
                <a:latin typeface="+mn-lt"/>
                <a:sym typeface="Corbel"/>
              </a:rPr>
              <a:t>chơi</a:t>
            </a:r>
            <a:r>
              <a:rPr lang="en-US" sz="2500" b="1" dirty="0">
                <a:solidFill>
                  <a:srgbClr val="002060"/>
                </a:solidFill>
                <a:latin typeface="+mn-lt"/>
                <a:sym typeface="Corbel"/>
              </a:rPr>
              <a:t>, video </a:t>
            </a:r>
            <a:r>
              <a:rPr lang="en-US" sz="2500" b="1" dirty="0" err="1">
                <a:solidFill>
                  <a:srgbClr val="002060"/>
                </a:solidFill>
                <a:latin typeface="+mn-lt"/>
                <a:sym typeface="Corbel"/>
              </a:rPr>
              <a:t>hướng</a:t>
            </a:r>
            <a:r>
              <a:rPr lang="en-US" sz="2500" b="1" dirty="0">
                <a:solidFill>
                  <a:srgbClr val="002060"/>
                </a:solidFill>
                <a:latin typeface="+mn-lt"/>
                <a:sym typeface="Corbel"/>
              </a:rPr>
              <a:t> </a:t>
            </a:r>
            <a:r>
              <a:rPr lang="en-US" sz="2500" b="1" dirty="0" err="1">
                <a:solidFill>
                  <a:srgbClr val="002060"/>
                </a:solidFill>
                <a:latin typeface="+mn-lt"/>
                <a:sym typeface="Corbel"/>
              </a:rPr>
              <a:t>dẫn</a:t>
            </a:r>
            <a:r>
              <a:rPr lang="en-US" sz="2500" b="1" dirty="0">
                <a:solidFill>
                  <a:srgbClr val="002060"/>
                </a:solidFill>
                <a:latin typeface="+mn-lt"/>
                <a:sym typeface="Corbel"/>
              </a:rPr>
              <a:t>, </a:t>
            </a:r>
            <a:r>
              <a:rPr lang="en-US" sz="2500" b="1" dirty="0" err="1">
                <a:solidFill>
                  <a:srgbClr val="002060"/>
                </a:solidFill>
                <a:latin typeface="+mn-lt"/>
                <a:sym typeface="Corbel"/>
              </a:rPr>
              <a:t>bài</a:t>
            </a:r>
            <a:r>
              <a:rPr lang="en-US" sz="2500" b="1" dirty="0">
                <a:solidFill>
                  <a:srgbClr val="002060"/>
                </a:solidFill>
                <a:latin typeface="+mn-lt"/>
                <a:sym typeface="Corbel"/>
              </a:rPr>
              <a:t> </a:t>
            </a:r>
            <a:r>
              <a:rPr lang="en-US" sz="2500" b="1" dirty="0" err="1">
                <a:solidFill>
                  <a:srgbClr val="002060"/>
                </a:solidFill>
                <a:latin typeface="+mn-lt"/>
                <a:sym typeface="Corbel"/>
              </a:rPr>
              <a:t>kiểm</a:t>
            </a:r>
            <a:r>
              <a:rPr lang="en-US" sz="2500" b="1" dirty="0">
                <a:solidFill>
                  <a:srgbClr val="002060"/>
                </a:solidFill>
                <a:latin typeface="+mn-lt"/>
                <a:sym typeface="Corbel"/>
              </a:rPr>
              <a:t> </a:t>
            </a:r>
            <a:r>
              <a:rPr lang="en-US" sz="2500" b="1" dirty="0" err="1">
                <a:solidFill>
                  <a:srgbClr val="002060"/>
                </a:solidFill>
                <a:latin typeface="+mn-lt"/>
                <a:sym typeface="Corbel"/>
              </a:rPr>
              <a:t>tra</a:t>
            </a:r>
            <a:r>
              <a:rPr lang="en-US" sz="2500" b="1" dirty="0">
                <a:solidFill>
                  <a:srgbClr val="002060"/>
                </a:solidFill>
                <a:latin typeface="+mn-lt"/>
                <a:sym typeface="Corbel"/>
              </a:rPr>
              <a:t> </a:t>
            </a:r>
            <a:r>
              <a:rPr lang="en-US" sz="2500" b="1" dirty="0" err="1">
                <a:solidFill>
                  <a:srgbClr val="002060"/>
                </a:solidFill>
                <a:latin typeface="+mn-lt"/>
                <a:sym typeface="Corbel"/>
              </a:rPr>
              <a:t>trực</a:t>
            </a:r>
            <a:r>
              <a:rPr lang="en-US" sz="2500" b="1" dirty="0">
                <a:solidFill>
                  <a:srgbClr val="002060"/>
                </a:solidFill>
                <a:latin typeface="+mn-lt"/>
                <a:sym typeface="Corbel"/>
              </a:rPr>
              <a:t> </a:t>
            </a:r>
            <a:r>
              <a:rPr lang="en-US" sz="2500" b="1" dirty="0" err="1">
                <a:solidFill>
                  <a:srgbClr val="002060"/>
                </a:solidFill>
                <a:latin typeface="+mn-lt"/>
                <a:sym typeface="Corbel"/>
              </a:rPr>
              <a:t>tuyến</a:t>
            </a:r>
            <a:r>
              <a:rPr lang="en-US" sz="2500" b="1" dirty="0">
                <a:solidFill>
                  <a:srgbClr val="002060"/>
                </a:solidFill>
                <a:latin typeface="+mn-lt"/>
                <a:sym typeface="Corbel"/>
              </a:rPr>
              <a:t>, </a:t>
            </a:r>
            <a:r>
              <a:rPr lang="en-US" sz="2500" b="1" dirty="0" err="1">
                <a:solidFill>
                  <a:srgbClr val="002060"/>
                </a:solidFill>
                <a:latin typeface="+mn-lt"/>
                <a:sym typeface="Corbel"/>
              </a:rPr>
              <a:t>các</a:t>
            </a:r>
            <a:r>
              <a:rPr lang="en-US" sz="2500" b="1" dirty="0">
                <a:solidFill>
                  <a:srgbClr val="002060"/>
                </a:solidFill>
                <a:latin typeface="+mn-lt"/>
                <a:sym typeface="Corbel"/>
              </a:rPr>
              <a:t> </a:t>
            </a:r>
            <a:r>
              <a:rPr lang="en-US" sz="2500" b="1" dirty="0" err="1">
                <a:solidFill>
                  <a:srgbClr val="002060"/>
                </a:solidFill>
                <a:latin typeface="+mn-lt"/>
                <a:sym typeface="Corbel"/>
              </a:rPr>
              <a:t>khóa</a:t>
            </a:r>
            <a:r>
              <a:rPr lang="en-US" sz="2500" b="1" dirty="0">
                <a:solidFill>
                  <a:srgbClr val="002060"/>
                </a:solidFill>
                <a:latin typeface="+mn-lt"/>
                <a:sym typeface="Corbel"/>
              </a:rPr>
              <a:t> </a:t>
            </a:r>
            <a:r>
              <a:rPr lang="en-US" sz="2500" b="1" dirty="0" err="1">
                <a:solidFill>
                  <a:srgbClr val="002060"/>
                </a:solidFill>
                <a:latin typeface="+mn-lt"/>
                <a:sym typeface="Corbel"/>
              </a:rPr>
              <a:t>học</a:t>
            </a:r>
            <a:r>
              <a:rPr lang="en-US" sz="2500" b="1" dirty="0">
                <a:solidFill>
                  <a:srgbClr val="002060"/>
                </a:solidFill>
                <a:latin typeface="+mn-lt"/>
                <a:sym typeface="Corbel"/>
              </a:rPr>
              <a:t> </a:t>
            </a:r>
            <a:r>
              <a:rPr lang="en-US" sz="2500" b="1" dirty="0" err="1">
                <a:solidFill>
                  <a:srgbClr val="002060"/>
                </a:solidFill>
                <a:latin typeface="+mn-lt"/>
                <a:sym typeface="Corbel"/>
              </a:rPr>
              <a:t>gợi</a:t>
            </a:r>
            <a:r>
              <a:rPr lang="en-US" sz="2500" b="1" dirty="0">
                <a:solidFill>
                  <a:srgbClr val="002060"/>
                </a:solidFill>
                <a:latin typeface="+mn-lt"/>
                <a:sym typeface="Corbel"/>
              </a:rPr>
              <a:t> ý </a:t>
            </a:r>
            <a:r>
              <a:rPr lang="en-US" sz="2500" b="1" dirty="0" err="1">
                <a:solidFill>
                  <a:srgbClr val="002060"/>
                </a:solidFill>
                <a:latin typeface="+mn-lt"/>
                <a:sym typeface="Corbel"/>
              </a:rPr>
              <a:t>dựa</a:t>
            </a:r>
            <a:r>
              <a:rPr lang="en-US" sz="2500" b="1" dirty="0">
                <a:solidFill>
                  <a:srgbClr val="002060"/>
                </a:solidFill>
                <a:latin typeface="+mn-lt"/>
                <a:sym typeface="Corbel"/>
              </a:rPr>
              <a:t> </a:t>
            </a:r>
            <a:r>
              <a:rPr lang="en-US" sz="2500" b="1" dirty="0" err="1">
                <a:solidFill>
                  <a:srgbClr val="002060"/>
                </a:solidFill>
                <a:latin typeface="+mn-lt"/>
                <a:sym typeface="Corbel"/>
              </a:rPr>
              <a:t>trên</a:t>
            </a:r>
            <a:r>
              <a:rPr lang="en-US" sz="2500" b="1" dirty="0">
                <a:solidFill>
                  <a:srgbClr val="002060"/>
                </a:solidFill>
                <a:latin typeface="+mn-lt"/>
                <a:sym typeface="Corbel"/>
              </a:rPr>
              <a:t> </a:t>
            </a:r>
            <a:r>
              <a:rPr lang="en-US" sz="2500" b="1" dirty="0" err="1">
                <a:solidFill>
                  <a:srgbClr val="002060"/>
                </a:solidFill>
                <a:latin typeface="+mn-lt"/>
                <a:sym typeface="Corbel"/>
              </a:rPr>
              <a:t>khả</a:t>
            </a:r>
            <a:r>
              <a:rPr lang="en-US" sz="2500" b="1" dirty="0">
                <a:solidFill>
                  <a:srgbClr val="002060"/>
                </a:solidFill>
                <a:latin typeface="+mn-lt"/>
                <a:sym typeface="Corbel"/>
              </a:rPr>
              <a:t> </a:t>
            </a:r>
            <a:r>
              <a:rPr lang="en-US" sz="2500" b="1" dirty="0" err="1">
                <a:solidFill>
                  <a:srgbClr val="002060"/>
                </a:solidFill>
                <a:latin typeface="+mn-lt"/>
                <a:sym typeface="Corbel"/>
              </a:rPr>
              <a:t>năng</a:t>
            </a:r>
            <a:r>
              <a:rPr lang="en-US" sz="2500" b="1" dirty="0">
                <a:solidFill>
                  <a:srgbClr val="002060"/>
                </a:solidFill>
                <a:latin typeface="+mn-lt"/>
                <a:sym typeface="Corbel"/>
              </a:rPr>
              <a:t> </a:t>
            </a:r>
            <a:r>
              <a:rPr lang="en-US" sz="2500" b="1" dirty="0" err="1">
                <a:solidFill>
                  <a:srgbClr val="002060"/>
                </a:solidFill>
                <a:latin typeface="+mn-lt"/>
                <a:sym typeface="Corbel"/>
              </a:rPr>
              <a:t>học</a:t>
            </a:r>
            <a:r>
              <a:rPr lang="en-US" sz="2500" b="1" dirty="0">
                <a:solidFill>
                  <a:srgbClr val="002060"/>
                </a:solidFill>
                <a:latin typeface="+mn-lt"/>
                <a:sym typeface="Corbel"/>
              </a:rPr>
              <a:t> </a:t>
            </a:r>
            <a:r>
              <a:rPr lang="en-US" sz="2500" b="1" dirty="0" err="1">
                <a:solidFill>
                  <a:srgbClr val="002060"/>
                </a:solidFill>
                <a:latin typeface="+mn-lt"/>
                <a:sym typeface="Corbel"/>
              </a:rPr>
              <a:t>của</a:t>
            </a:r>
            <a:r>
              <a:rPr lang="en-US" sz="2500" b="1" dirty="0">
                <a:solidFill>
                  <a:srgbClr val="002060"/>
                </a:solidFill>
                <a:latin typeface="+mn-lt"/>
                <a:sym typeface="Corbel"/>
              </a:rPr>
              <a:t>  </a:t>
            </a:r>
            <a:r>
              <a:rPr lang="en-US" sz="2500" b="1" dirty="0" err="1">
                <a:solidFill>
                  <a:srgbClr val="002060"/>
                </a:solidFill>
                <a:latin typeface="+mn-lt"/>
                <a:sym typeface="Corbel"/>
              </a:rPr>
              <a:t>học</a:t>
            </a:r>
            <a:r>
              <a:rPr lang="en-US" sz="2500" b="1" dirty="0">
                <a:solidFill>
                  <a:srgbClr val="002060"/>
                </a:solidFill>
                <a:latin typeface="+mn-lt"/>
                <a:sym typeface="Corbel"/>
              </a:rPr>
              <a:t> </a:t>
            </a:r>
            <a:r>
              <a:rPr lang="en-US" sz="2500" b="1" dirty="0" err="1">
                <a:solidFill>
                  <a:srgbClr val="002060"/>
                </a:solidFill>
                <a:latin typeface="+mn-lt"/>
                <a:sym typeface="Corbel"/>
              </a:rPr>
              <a:t>sinh</a:t>
            </a:r>
            <a:r>
              <a:rPr lang="en-US" sz="2500" b="1" dirty="0">
                <a:solidFill>
                  <a:srgbClr val="002060"/>
                </a:solidFill>
                <a:latin typeface="+mn-lt"/>
                <a:sym typeface="Corbel"/>
              </a:rPr>
              <a:t>, … ) </a:t>
            </a:r>
            <a:r>
              <a:rPr lang="en-US" sz="2500" b="1" dirty="0" err="1">
                <a:solidFill>
                  <a:srgbClr val="002060"/>
                </a:solidFill>
                <a:latin typeface="+mn-lt"/>
                <a:sym typeface="Corbel"/>
              </a:rPr>
              <a:t>dành</a:t>
            </a:r>
            <a:r>
              <a:rPr lang="en-US" sz="2500" b="1" dirty="0">
                <a:solidFill>
                  <a:srgbClr val="002060"/>
                </a:solidFill>
                <a:latin typeface="+mn-lt"/>
                <a:sym typeface="Corbel"/>
              </a:rPr>
              <a:t> </a:t>
            </a:r>
            <a:r>
              <a:rPr lang="en-US" sz="2500" b="1" dirty="0" err="1">
                <a:solidFill>
                  <a:srgbClr val="002060"/>
                </a:solidFill>
                <a:latin typeface="+mn-lt"/>
                <a:sym typeface="Corbel"/>
              </a:rPr>
              <a:t>cho</a:t>
            </a:r>
            <a:r>
              <a:rPr lang="en-US" sz="2500" b="1" dirty="0">
                <a:solidFill>
                  <a:srgbClr val="002060"/>
                </a:solidFill>
                <a:latin typeface="+mn-lt"/>
                <a:sym typeface="Corbel"/>
              </a:rPr>
              <a:t>  </a:t>
            </a:r>
            <a:r>
              <a:rPr lang="en-US" sz="2500" b="1" dirty="0" err="1">
                <a:solidFill>
                  <a:srgbClr val="002060"/>
                </a:solidFill>
                <a:latin typeface="+mn-lt"/>
                <a:sym typeface="Corbel"/>
              </a:rPr>
              <a:t>phụ</a:t>
            </a:r>
            <a:r>
              <a:rPr lang="en-US" sz="2500" b="1" dirty="0">
                <a:solidFill>
                  <a:srgbClr val="002060"/>
                </a:solidFill>
                <a:latin typeface="+mn-lt"/>
                <a:sym typeface="Corbel"/>
              </a:rPr>
              <a:t> </a:t>
            </a:r>
            <a:r>
              <a:rPr lang="en-US" sz="2500" b="1" dirty="0" err="1">
                <a:solidFill>
                  <a:srgbClr val="002060"/>
                </a:solidFill>
                <a:latin typeface="+mn-lt"/>
                <a:sym typeface="Corbel"/>
              </a:rPr>
              <a:t>huynh</a:t>
            </a:r>
            <a:r>
              <a:rPr lang="en-US" sz="2500" b="1" dirty="0">
                <a:solidFill>
                  <a:srgbClr val="002060"/>
                </a:solidFill>
                <a:latin typeface="+mn-lt"/>
                <a:sym typeface="Corbel"/>
              </a:rPr>
              <a:t> </a:t>
            </a:r>
            <a:r>
              <a:rPr lang="en-US" sz="2500" b="1" dirty="0" err="1">
                <a:solidFill>
                  <a:srgbClr val="002060"/>
                </a:solidFill>
                <a:latin typeface="+mn-lt"/>
                <a:sym typeface="Corbel"/>
              </a:rPr>
              <a:t>và</a:t>
            </a:r>
            <a:r>
              <a:rPr lang="en-US" sz="2500" b="1" dirty="0">
                <a:solidFill>
                  <a:srgbClr val="002060"/>
                </a:solidFill>
                <a:latin typeface="+mn-lt"/>
                <a:sym typeface="Corbel"/>
              </a:rPr>
              <a:t> </a:t>
            </a:r>
            <a:r>
              <a:rPr lang="en-US" sz="2500" b="1" dirty="0" err="1">
                <a:solidFill>
                  <a:srgbClr val="002060"/>
                </a:solidFill>
                <a:latin typeface="+mn-lt"/>
                <a:sym typeface="Corbel"/>
              </a:rPr>
              <a:t>học</a:t>
            </a:r>
            <a:r>
              <a:rPr lang="en-US" sz="2500" b="1" dirty="0">
                <a:solidFill>
                  <a:srgbClr val="002060"/>
                </a:solidFill>
                <a:latin typeface="+mn-lt"/>
                <a:sym typeface="Corbel"/>
              </a:rPr>
              <a:t> </a:t>
            </a:r>
            <a:r>
              <a:rPr lang="en-US" sz="2500" b="1" dirty="0" err="1">
                <a:solidFill>
                  <a:srgbClr val="002060"/>
                </a:solidFill>
                <a:latin typeface="+mn-lt"/>
                <a:sym typeface="Corbel"/>
              </a:rPr>
              <a:t>sinh</a:t>
            </a:r>
            <a:r>
              <a:rPr lang="en-US" sz="2500" b="1" dirty="0">
                <a:solidFill>
                  <a:srgbClr val="002060"/>
                </a:solidFill>
                <a:latin typeface="+mn-lt"/>
                <a:sym typeface="Corbe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lang="en-US" sz="2500" b="1" dirty="0">
                <a:solidFill>
                  <a:srgbClr val="002060"/>
                </a:solidFill>
                <a:latin typeface="+mn-lt"/>
                <a:sym typeface="Corbel"/>
              </a:rPr>
              <a:t>- </a:t>
            </a:r>
            <a:r>
              <a:rPr lang="en-US" sz="2500" b="1" dirty="0" err="1">
                <a:solidFill>
                  <a:srgbClr val="002060"/>
                </a:solidFill>
                <a:latin typeface="+mn-lt"/>
                <a:sym typeface="Corbel"/>
              </a:rPr>
              <a:t>Với</a:t>
            </a:r>
            <a:r>
              <a:rPr lang="en-US" sz="2500" b="1" dirty="0">
                <a:solidFill>
                  <a:srgbClr val="002060"/>
                </a:solidFill>
                <a:latin typeface="+mn-lt"/>
                <a:sym typeface="Corbel"/>
              </a:rPr>
              <a:t> </a:t>
            </a:r>
            <a:r>
              <a:rPr lang="en-US" sz="2500" b="1" dirty="0" err="1">
                <a:solidFill>
                  <a:srgbClr val="002060"/>
                </a:solidFill>
                <a:latin typeface="+mn-lt"/>
                <a:sym typeface="Corbel"/>
              </a:rPr>
              <a:t>hệ</a:t>
            </a:r>
            <a:r>
              <a:rPr lang="en-US" sz="2500" b="1" dirty="0">
                <a:solidFill>
                  <a:srgbClr val="002060"/>
                </a:solidFill>
                <a:latin typeface="+mn-lt"/>
                <a:sym typeface="Corbel"/>
              </a:rPr>
              <a:t> </a:t>
            </a:r>
            <a:r>
              <a:rPr lang="en-US" sz="2500" b="1" dirty="0" err="1">
                <a:solidFill>
                  <a:srgbClr val="002060"/>
                </a:solidFill>
                <a:latin typeface="+mn-lt"/>
                <a:sym typeface="Corbel"/>
              </a:rPr>
              <a:t>thống</a:t>
            </a:r>
            <a:r>
              <a:rPr lang="en-US" sz="2500" b="1" dirty="0">
                <a:solidFill>
                  <a:srgbClr val="002060"/>
                </a:solidFill>
                <a:latin typeface="+mn-lt"/>
                <a:sym typeface="Corbel"/>
              </a:rPr>
              <a:t> </a:t>
            </a:r>
            <a:r>
              <a:rPr lang="en-US" sz="2500" b="1" dirty="0" err="1">
                <a:solidFill>
                  <a:srgbClr val="002060"/>
                </a:solidFill>
                <a:latin typeface="+mn-lt"/>
                <a:sym typeface="Corbel"/>
              </a:rPr>
              <a:t>các</a:t>
            </a:r>
            <a:r>
              <a:rPr lang="en-US" sz="2500" b="1" dirty="0">
                <a:solidFill>
                  <a:srgbClr val="002060"/>
                </a:solidFill>
                <a:latin typeface="+mn-lt"/>
                <a:sym typeface="Corbel"/>
              </a:rPr>
              <a:t> </a:t>
            </a:r>
            <a:r>
              <a:rPr lang="en-US" sz="2500" b="1" dirty="0" err="1">
                <a:solidFill>
                  <a:srgbClr val="002060"/>
                </a:solidFill>
                <a:latin typeface="+mn-lt"/>
                <a:sym typeface="Corbel"/>
              </a:rPr>
              <a:t>bài</a:t>
            </a:r>
            <a:r>
              <a:rPr lang="en-US" sz="2500" b="1" dirty="0">
                <a:solidFill>
                  <a:srgbClr val="002060"/>
                </a:solidFill>
                <a:latin typeface="+mn-lt"/>
                <a:sym typeface="Corbel"/>
              </a:rPr>
              <a:t> </a:t>
            </a:r>
            <a:r>
              <a:rPr lang="en-US" sz="2500" b="1" dirty="0" err="1">
                <a:solidFill>
                  <a:srgbClr val="002060"/>
                </a:solidFill>
                <a:latin typeface="+mn-lt"/>
                <a:sym typeface="Corbel"/>
              </a:rPr>
              <a:t>kiểm</a:t>
            </a:r>
            <a:r>
              <a:rPr lang="en-US" sz="2500" b="1" dirty="0">
                <a:solidFill>
                  <a:srgbClr val="002060"/>
                </a:solidFill>
                <a:latin typeface="+mn-lt"/>
                <a:sym typeface="Corbel"/>
              </a:rPr>
              <a:t> </a:t>
            </a:r>
            <a:r>
              <a:rPr lang="en-US" sz="2500" b="1" dirty="0" err="1">
                <a:solidFill>
                  <a:srgbClr val="002060"/>
                </a:solidFill>
                <a:latin typeface="+mn-lt"/>
                <a:sym typeface="Corbel"/>
              </a:rPr>
              <a:t>tra</a:t>
            </a:r>
            <a:r>
              <a:rPr lang="en-US" sz="2500" b="1" dirty="0">
                <a:solidFill>
                  <a:srgbClr val="002060"/>
                </a:solidFill>
                <a:latin typeface="+mn-lt"/>
                <a:sym typeface="Corbel"/>
              </a:rPr>
              <a:t> Test Bank </a:t>
            </a:r>
            <a:r>
              <a:rPr lang="en-US" sz="2500" b="1" dirty="0" err="1">
                <a:solidFill>
                  <a:srgbClr val="002060"/>
                </a:solidFill>
                <a:latin typeface="+mn-lt"/>
                <a:sym typeface="Corbel"/>
              </a:rPr>
              <a:t>có</a:t>
            </a:r>
            <a:r>
              <a:rPr lang="en-US" sz="2500" b="1" dirty="0">
                <a:solidFill>
                  <a:srgbClr val="002060"/>
                </a:solidFill>
                <a:latin typeface="+mn-lt"/>
                <a:sym typeface="Corbel"/>
              </a:rPr>
              <a:t> </a:t>
            </a:r>
            <a:r>
              <a:rPr lang="en-US" sz="2500" b="1" dirty="0" err="1">
                <a:solidFill>
                  <a:srgbClr val="002060"/>
                </a:solidFill>
                <a:latin typeface="+mn-lt"/>
                <a:sym typeface="Corbel"/>
              </a:rPr>
              <a:t>sẵn</a:t>
            </a:r>
            <a:r>
              <a:rPr lang="en-US" sz="2500" b="1" dirty="0">
                <a:solidFill>
                  <a:srgbClr val="002060"/>
                </a:solidFill>
                <a:latin typeface="+mn-lt"/>
                <a:sym typeface="Corbel"/>
              </a:rPr>
              <a:t> </a:t>
            </a:r>
            <a:r>
              <a:rPr lang="en-US" sz="2500" b="1" dirty="0" err="1">
                <a:solidFill>
                  <a:srgbClr val="002060"/>
                </a:solidFill>
                <a:latin typeface="+mn-lt"/>
                <a:sym typeface="Corbel"/>
              </a:rPr>
              <a:t>trên</a:t>
            </a:r>
            <a:r>
              <a:rPr lang="en-US" sz="2500" b="1" dirty="0">
                <a:solidFill>
                  <a:srgbClr val="002060"/>
                </a:solidFill>
                <a:latin typeface="+mn-lt"/>
                <a:sym typeface="Corbel"/>
              </a:rPr>
              <a:t> website do NXGDVN </a:t>
            </a:r>
            <a:r>
              <a:rPr lang="en-US" sz="2500" b="1" dirty="0" err="1">
                <a:solidFill>
                  <a:srgbClr val="002060"/>
                </a:solidFill>
                <a:latin typeface="+mn-lt"/>
                <a:sym typeface="Corbel"/>
              </a:rPr>
              <a:t>cung</a:t>
            </a:r>
            <a:r>
              <a:rPr lang="en-US" sz="2500" b="1" dirty="0">
                <a:solidFill>
                  <a:srgbClr val="002060"/>
                </a:solidFill>
                <a:latin typeface="+mn-lt"/>
                <a:sym typeface="Corbel"/>
              </a:rPr>
              <a:t> </a:t>
            </a:r>
            <a:r>
              <a:rPr lang="en-US" sz="2500" b="1" dirty="0" err="1">
                <a:solidFill>
                  <a:srgbClr val="002060"/>
                </a:solidFill>
                <a:latin typeface="+mn-lt"/>
                <a:sym typeface="Corbel"/>
              </a:rPr>
              <a:t>cấp</a:t>
            </a:r>
            <a:r>
              <a:rPr lang="en-US" sz="2500" b="1" dirty="0">
                <a:solidFill>
                  <a:srgbClr val="002060"/>
                </a:solidFill>
                <a:latin typeface="+mn-lt"/>
                <a:sym typeface="Corbel"/>
              </a:rPr>
              <a:t> </a:t>
            </a:r>
            <a:r>
              <a:rPr lang="en-US" sz="2500" b="1" dirty="0" err="1">
                <a:solidFill>
                  <a:srgbClr val="002060"/>
                </a:solidFill>
                <a:latin typeface="+mn-lt"/>
                <a:sym typeface="Corbel"/>
              </a:rPr>
              <a:t>với</a:t>
            </a:r>
            <a:r>
              <a:rPr lang="en-US" sz="2500" b="1" dirty="0">
                <a:solidFill>
                  <a:srgbClr val="002060"/>
                </a:solidFill>
                <a:latin typeface="+mn-lt"/>
                <a:sym typeface="Corbel"/>
              </a:rPr>
              <a:t> </a:t>
            </a:r>
            <a:r>
              <a:rPr lang="en-US" sz="2500" b="1" dirty="0" err="1">
                <a:solidFill>
                  <a:srgbClr val="002060"/>
                </a:solidFill>
                <a:latin typeface="+mn-lt"/>
                <a:sym typeface="Corbel"/>
              </a:rPr>
              <a:t>đáp</a:t>
            </a:r>
            <a:r>
              <a:rPr lang="en-US" sz="2500" b="1" dirty="0">
                <a:solidFill>
                  <a:srgbClr val="002060"/>
                </a:solidFill>
                <a:latin typeface="+mn-lt"/>
                <a:sym typeface="Corbel"/>
              </a:rPr>
              <a:t> </a:t>
            </a:r>
            <a:r>
              <a:rPr lang="en-US" sz="2500" b="1" dirty="0" err="1">
                <a:solidFill>
                  <a:srgbClr val="002060"/>
                </a:solidFill>
                <a:latin typeface="+mn-lt"/>
                <a:sym typeface="Corbel"/>
              </a:rPr>
              <a:t>án</a:t>
            </a:r>
            <a:r>
              <a:rPr lang="en-US" sz="2500" b="1" dirty="0">
                <a:solidFill>
                  <a:srgbClr val="002060"/>
                </a:solidFill>
                <a:latin typeface="+mn-lt"/>
                <a:sym typeface="Corbel"/>
              </a:rPr>
              <a:t> </a:t>
            </a:r>
            <a:r>
              <a:rPr lang="en-US" sz="2500" b="1" dirty="0" err="1">
                <a:solidFill>
                  <a:srgbClr val="002060"/>
                </a:solidFill>
                <a:latin typeface="+mn-lt"/>
                <a:sym typeface="Corbel"/>
              </a:rPr>
              <a:t>và</a:t>
            </a:r>
            <a:r>
              <a:rPr lang="en-US" sz="2500" b="1" dirty="0">
                <a:solidFill>
                  <a:srgbClr val="002060"/>
                </a:solidFill>
                <a:latin typeface="+mn-lt"/>
                <a:sym typeface="Corbel"/>
              </a:rPr>
              <a:t> file nghe </a:t>
            </a:r>
            <a:r>
              <a:rPr lang="en-US" sz="2500" b="1" dirty="0" err="1">
                <a:solidFill>
                  <a:srgbClr val="002060"/>
                </a:solidFill>
                <a:latin typeface="+mn-lt"/>
                <a:sym typeface="Corbel"/>
              </a:rPr>
              <a:t>giúp</a:t>
            </a:r>
            <a:r>
              <a:rPr lang="en-US" sz="2500" b="1" dirty="0">
                <a:solidFill>
                  <a:srgbClr val="002060"/>
                </a:solidFill>
                <a:latin typeface="+mn-lt"/>
                <a:sym typeface="Corbel"/>
              </a:rPr>
              <a:t> </a:t>
            </a:r>
            <a:r>
              <a:rPr lang="en-US" sz="2500" b="1" dirty="0" err="1">
                <a:solidFill>
                  <a:srgbClr val="002060"/>
                </a:solidFill>
                <a:latin typeface="+mn-lt"/>
                <a:sym typeface="Corbel"/>
              </a:rPr>
              <a:t>phụ</a:t>
            </a:r>
            <a:r>
              <a:rPr lang="en-US" sz="2500" b="1" dirty="0">
                <a:solidFill>
                  <a:srgbClr val="002060"/>
                </a:solidFill>
                <a:latin typeface="+mn-lt"/>
                <a:sym typeface="Corbel"/>
              </a:rPr>
              <a:t> </a:t>
            </a:r>
            <a:r>
              <a:rPr lang="en-US" sz="2500" b="1" dirty="0" err="1">
                <a:solidFill>
                  <a:srgbClr val="002060"/>
                </a:solidFill>
                <a:latin typeface="+mn-lt"/>
                <a:sym typeface="Corbel"/>
              </a:rPr>
              <a:t>huỳnh</a:t>
            </a:r>
            <a:r>
              <a:rPr lang="en-US" sz="2500" b="1" dirty="0">
                <a:solidFill>
                  <a:srgbClr val="002060"/>
                </a:solidFill>
                <a:latin typeface="+mn-lt"/>
                <a:sym typeface="Corbel"/>
              </a:rPr>
              <a:t> </a:t>
            </a:r>
            <a:r>
              <a:rPr lang="en-US" sz="2500" b="1" dirty="0" err="1">
                <a:solidFill>
                  <a:srgbClr val="002060"/>
                </a:solidFill>
                <a:latin typeface="+mn-lt"/>
                <a:sym typeface="Corbel"/>
              </a:rPr>
              <a:t>cùng</a:t>
            </a:r>
            <a:r>
              <a:rPr lang="en-US" sz="2500" b="1" dirty="0">
                <a:solidFill>
                  <a:srgbClr val="002060"/>
                </a:solidFill>
                <a:latin typeface="+mn-lt"/>
                <a:sym typeface="Corbel"/>
              </a:rPr>
              <a:t> </a:t>
            </a:r>
            <a:r>
              <a:rPr lang="en-US" sz="2500" b="1" dirty="0" err="1">
                <a:solidFill>
                  <a:srgbClr val="002060"/>
                </a:solidFill>
                <a:latin typeface="+mn-lt"/>
                <a:sym typeface="Corbel"/>
              </a:rPr>
              <a:t>tham</a:t>
            </a:r>
            <a:r>
              <a:rPr lang="en-US" sz="2500" b="1" dirty="0">
                <a:solidFill>
                  <a:srgbClr val="002060"/>
                </a:solidFill>
                <a:latin typeface="+mn-lt"/>
                <a:sym typeface="Corbel"/>
              </a:rPr>
              <a:t> </a:t>
            </a:r>
            <a:r>
              <a:rPr lang="en-US" sz="2500" b="1" dirty="0" err="1">
                <a:solidFill>
                  <a:srgbClr val="002060"/>
                </a:solidFill>
                <a:latin typeface="+mn-lt"/>
                <a:sym typeface="Corbel"/>
              </a:rPr>
              <a:t>gia</a:t>
            </a:r>
            <a:r>
              <a:rPr lang="en-US" sz="2500" b="1" dirty="0">
                <a:solidFill>
                  <a:srgbClr val="002060"/>
                </a:solidFill>
                <a:latin typeface="+mn-lt"/>
                <a:sym typeface="Corbel"/>
              </a:rPr>
              <a:t> </a:t>
            </a:r>
            <a:r>
              <a:rPr lang="en-US" sz="2500" b="1" dirty="0" err="1">
                <a:solidFill>
                  <a:srgbClr val="002060"/>
                </a:solidFill>
                <a:latin typeface="+mn-lt"/>
                <a:sym typeface="Corbel"/>
              </a:rPr>
              <a:t>học</a:t>
            </a:r>
            <a:r>
              <a:rPr lang="en-US" sz="2500" b="1" dirty="0">
                <a:solidFill>
                  <a:srgbClr val="002060"/>
                </a:solidFill>
                <a:latin typeface="+mn-lt"/>
                <a:sym typeface="Corbel"/>
              </a:rPr>
              <a:t> </a:t>
            </a:r>
            <a:r>
              <a:rPr lang="en-US" sz="2500" b="1" dirty="0" err="1">
                <a:solidFill>
                  <a:srgbClr val="002060"/>
                </a:solidFill>
                <a:latin typeface="+mn-lt"/>
                <a:sym typeface="Corbel"/>
              </a:rPr>
              <a:t>tập</a:t>
            </a:r>
            <a:r>
              <a:rPr lang="en-US" sz="2500" b="1" dirty="0">
                <a:solidFill>
                  <a:srgbClr val="002060"/>
                </a:solidFill>
                <a:latin typeface="+mn-lt"/>
                <a:sym typeface="Corbel"/>
              </a:rPr>
              <a:t> </a:t>
            </a:r>
            <a:r>
              <a:rPr lang="en-US" sz="2500" b="1" dirty="0" err="1">
                <a:solidFill>
                  <a:srgbClr val="002060"/>
                </a:solidFill>
                <a:latin typeface="+mn-lt"/>
                <a:sym typeface="Corbel"/>
              </a:rPr>
              <a:t>với</a:t>
            </a:r>
            <a:r>
              <a:rPr lang="en-US" sz="2500" b="1" dirty="0">
                <a:solidFill>
                  <a:srgbClr val="002060"/>
                </a:solidFill>
                <a:latin typeface="+mn-lt"/>
                <a:sym typeface="Corbel"/>
              </a:rPr>
              <a:t> con </a:t>
            </a:r>
            <a:r>
              <a:rPr lang="en-US" sz="2500" b="1" dirty="0" err="1">
                <a:solidFill>
                  <a:srgbClr val="002060"/>
                </a:solidFill>
                <a:latin typeface="+mn-lt"/>
                <a:sym typeface="Corbel"/>
              </a:rPr>
              <a:t>cũng</a:t>
            </a:r>
            <a:r>
              <a:rPr lang="en-US" sz="2500" b="1" dirty="0">
                <a:solidFill>
                  <a:srgbClr val="002060"/>
                </a:solidFill>
                <a:latin typeface="+mn-lt"/>
                <a:sym typeface="Corbel"/>
              </a:rPr>
              <a:t> </a:t>
            </a:r>
            <a:r>
              <a:rPr lang="en-US" sz="2500" b="1" dirty="0" err="1">
                <a:solidFill>
                  <a:srgbClr val="002060"/>
                </a:solidFill>
                <a:latin typeface="+mn-lt"/>
                <a:sym typeface="Corbel"/>
              </a:rPr>
              <a:t>như</a:t>
            </a:r>
            <a:r>
              <a:rPr lang="en-US" sz="2500" b="1" dirty="0">
                <a:solidFill>
                  <a:srgbClr val="002060"/>
                </a:solidFill>
                <a:latin typeface="+mn-lt"/>
                <a:sym typeface="Corbel"/>
              </a:rPr>
              <a:t> </a:t>
            </a:r>
            <a:r>
              <a:rPr lang="en-US" sz="2500" b="1" dirty="0" err="1">
                <a:solidFill>
                  <a:srgbClr val="002060"/>
                </a:solidFill>
                <a:latin typeface="+mn-lt"/>
                <a:sym typeface="Corbel"/>
              </a:rPr>
              <a:t>theo</a:t>
            </a:r>
            <a:r>
              <a:rPr lang="en-US" sz="2500" b="1" dirty="0">
                <a:solidFill>
                  <a:srgbClr val="002060"/>
                </a:solidFill>
                <a:latin typeface="+mn-lt"/>
                <a:sym typeface="Corbel"/>
              </a:rPr>
              <a:t> </a:t>
            </a:r>
            <a:r>
              <a:rPr lang="en-US" sz="2500" b="1" dirty="0" err="1">
                <a:solidFill>
                  <a:srgbClr val="002060"/>
                </a:solidFill>
                <a:latin typeface="+mn-lt"/>
                <a:sym typeface="Corbel"/>
              </a:rPr>
              <a:t>dõi</a:t>
            </a:r>
            <a:r>
              <a:rPr lang="en-US" sz="2500" b="1" dirty="0">
                <a:solidFill>
                  <a:srgbClr val="002060"/>
                </a:solidFill>
                <a:latin typeface="+mn-lt"/>
                <a:sym typeface="Corbel"/>
              </a:rPr>
              <a:t>, </a:t>
            </a:r>
            <a:r>
              <a:rPr lang="en-US" sz="2500" b="1" dirty="0" err="1">
                <a:solidFill>
                  <a:srgbClr val="002060"/>
                </a:solidFill>
                <a:latin typeface="+mn-lt"/>
                <a:sym typeface="Corbel"/>
              </a:rPr>
              <a:t>hỗ</a:t>
            </a:r>
            <a:r>
              <a:rPr lang="en-US" sz="2500" b="1" dirty="0">
                <a:solidFill>
                  <a:srgbClr val="002060"/>
                </a:solidFill>
                <a:latin typeface="+mn-lt"/>
                <a:sym typeface="Corbel"/>
              </a:rPr>
              <a:t> </a:t>
            </a:r>
            <a:r>
              <a:rPr lang="en-US" sz="2500" b="1" dirty="0" err="1">
                <a:solidFill>
                  <a:srgbClr val="002060"/>
                </a:solidFill>
                <a:latin typeface="+mn-lt"/>
                <a:sym typeface="Corbel"/>
              </a:rPr>
              <a:t>trợ</a:t>
            </a:r>
            <a:r>
              <a:rPr lang="en-US" sz="2500" b="1" dirty="0">
                <a:solidFill>
                  <a:srgbClr val="002060"/>
                </a:solidFill>
                <a:latin typeface="+mn-lt"/>
                <a:sym typeface="Corbel"/>
              </a:rPr>
              <a:t> </a:t>
            </a:r>
            <a:r>
              <a:rPr lang="en-US" sz="2500" b="1" dirty="0" err="1">
                <a:solidFill>
                  <a:srgbClr val="002060"/>
                </a:solidFill>
                <a:latin typeface="+mn-lt"/>
                <a:sym typeface="Corbel"/>
              </a:rPr>
              <a:t>học</a:t>
            </a:r>
            <a:r>
              <a:rPr lang="en-US" sz="2500" b="1" dirty="0">
                <a:solidFill>
                  <a:srgbClr val="002060"/>
                </a:solidFill>
                <a:latin typeface="+mn-lt"/>
                <a:sym typeface="Corbel"/>
              </a:rPr>
              <a:t> </a:t>
            </a:r>
            <a:r>
              <a:rPr lang="en-US" sz="2500" b="1" dirty="0" err="1">
                <a:solidFill>
                  <a:srgbClr val="002060"/>
                </a:solidFill>
                <a:latin typeface="+mn-lt"/>
                <a:sym typeface="Corbel"/>
              </a:rPr>
              <a:t>sinh</a:t>
            </a:r>
            <a:r>
              <a:rPr lang="en-US" sz="2500" b="1" dirty="0">
                <a:solidFill>
                  <a:srgbClr val="002060"/>
                </a:solidFill>
                <a:latin typeface="+mn-lt"/>
                <a:sym typeface="Corbel"/>
              </a:rPr>
              <a:t> </a:t>
            </a:r>
            <a:r>
              <a:rPr lang="en-US" sz="2500" b="1" dirty="0" err="1">
                <a:solidFill>
                  <a:srgbClr val="002060"/>
                </a:solidFill>
                <a:latin typeface="+mn-lt"/>
                <a:sym typeface="Corbel"/>
              </a:rPr>
              <a:t>để</a:t>
            </a:r>
            <a:r>
              <a:rPr lang="en-US" sz="2500" b="1" dirty="0">
                <a:solidFill>
                  <a:srgbClr val="002060"/>
                </a:solidFill>
                <a:latin typeface="+mn-lt"/>
                <a:sym typeface="Corbel"/>
              </a:rPr>
              <a:t> </a:t>
            </a:r>
            <a:r>
              <a:rPr lang="en-US" sz="2500" b="1" dirty="0" err="1">
                <a:solidFill>
                  <a:srgbClr val="002060"/>
                </a:solidFill>
                <a:latin typeface="+mn-lt"/>
                <a:sym typeface="Corbel"/>
              </a:rPr>
              <a:t>việc</a:t>
            </a:r>
            <a:r>
              <a:rPr lang="en-US" sz="2500" b="1" dirty="0">
                <a:solidFill>
                  <a:srgbClr val="002060"/>
                </a:solidFill>
                <a:latin typeface="+mn-lt"/>
                <a:sym typeface="Corbel"/>
              </a:rPr>
              <a:t> </a:t>
            </a:r>
            <a:r>
              <a:rPr lang="en-US" sz="2500" b="1" dirty="0" err="1">
                <a:solidFill>
                  <a:srgbClr val="002060"/>
                </a:solidFill>
                <a:latin typeface="+mn-lt"/>
                <a:sym typeface="Corbel"/>
              </a:rPr>
              <a:t>học</a:t>
            </a:r>
            <a:r>
              <a:rPr lang="en-US" sz="2500" b="1" dirty="0">
                <a:solidFill>
                  <a:srgbClr val="002060"/>
                </a:solidFill>
                <a:latin typeface="+mn-lt"/>
                <a:sym typeface="Corbel"/>
              </a:rPr>
              <a:t> </a:t>
            </a:r>
            <a:r>
              <a:rPr lang="en-US" sz="2500" b="1" dirty="0" err="1">
                <a:solidFill>
                  <a:srgbClr val="002060"/>
                </a:solidFill>
                <a:latin typeface="+mn-lt"/>
                <a:sym typeface="Corbel"/>
              </a:rPr>
              <a:t>tập</a:t>
            </a:r>
            <a:r>
              <a:rPr lang="en-US" sz="2500" b="1" dirty="0">
                <a:solidFill>
                  <a:srgbClr val="002060"/>
                </a:solidFill>
                <a:latin typeface="+mn-lt"/>
                <a:sym typeface="Corbel"/>
              </a:rPr>
              <a:t> </a:t>
            </a:r>
            <a:r>
              <a:rPr lang="en-US" sz="2500" b="1" dirty="0" err="1">
                <a:solidFill>
                  <a:srgbClr val="002060"/>
                </a:solidFill>
                <a:latin typeface="+mn-lt"/>
                <a:sym typeface="Corbel"/>
              </a:rPr>
              <a:t>được</a:t>
            </a:r>
            <a:r>
              <a:rPr lang="en-US" sz="2500" b="1" dirty="0">
                <a:solidFill>
                  <a:srgbClr val="002060"/>
                </a:solidFill>
                <a:latin typeface="+mn-lt"/>
                <a:sym typeface="Corbel"/>
              </a:rPr>
              <a:t> </a:t>
            </a:r>
            <a:r>
              <a:rPr lang="en-US" sz="2500" b="1" dirty="0" err="1">
                <a:solidFill>
                  <a:srgbClr val="002060"/>
                </a:solidFill>
                <a:latin typeface="+mn-lt"/>
                <a:sym typeface="Corbel"/>
              </a:rPr>
              <a:t>hiệu</a:t>
            </a:r>
            <a:r>
              <a:rPr lang="en-US" sz="2500" b="1" dirty="0">
                <a:solidFill>
                  <a:srgbClr val="002060"/>
                </a:solidFill>
                <a:latin typeface="+mn-lt"/>
                <a:sym typeface="Corbel"/>
              </a:rPr>
              <a:t> </a:t>
            </a:r>
            <a:r>
              <a:rPr lang="en-US" sz="2500" b="1" dirty="0" err="1">
                <a:solidFill>
                  <a:srgbClr val="002060"/>
                </a:solidFill>
                <a:latin typeface="+mn-lt"/>
                <a:sym typeface="Corbel"/>
              </a:rPr>
              <a:t>quả</a:t>
            </a:r>
            <a:r>
              <a:rPr lang="en-US" sz="2500" b="1" dirty="0">
                <a:solidFill>
                  <a:srgbClr val="002060"/>
                </a:solidFill>
                <a:latin typeface="+mn-lt"/>
                <a:sym typeface="Corbel"/>
              </a:rPr>
              <a:t>.</a:t>
            </a:r>
          </a:p>
        </p:txBody>
      </p:sp>
    </p:spTree>
    <p:extLst>
      <p:ext uri="{BB962C8B-B14F-4D97-AF65-F5344CB8AC3E}">
        <p14:creationId xmlns:p14="http://schemas.microsoft.com/office/powerpoint/2010/main" val="343572904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20"/>
          <p:cNvPicPr preferRelativeResize="0"/>
          <p:nvPr/>
        </p:nvPicPr>
        <p:blipFill rotWithShape="1">
          <a:blip r:embed="rId3">
            <a:alphaModFix/>
          </a:blip>
          <a:srcRect/>
          <a:stretch/>
        </p:blipFill>
        <p:spPr>
          <a:xfrm>
            <a:off x="8145464" y="3113689"/>
            <a:ext cx="3741737" cy="3430588"/>
          </a:xfrm>
          <a:prstGeom prst="rect">
            <a:avLst/>
          </a:prstGeom>
          <a:noFill/>
          <a:ln>
            <a:noFill/>
          </a:ln>
        </p:spPr>
      </p:pic>
      <p:pic>
        <p:nvPicPr>
          <p:cNvPr id="348" name="Google Shape;348;p20"/>
          <p:cNvPicPr preferRelativeResize="0"/>
          <p:nvPr/>
        </p:nvPicPr>
        <p:blipFill rotWithShape="1">
          <a:blip r:embed="rId4">
            <a:alphaModFix/>
          </a:blip>
          <a:srcRect l="34387"/>
          <a:stretch/>
        </p:blipFill>
        <p:spPr>
          <a:xfrm>
            <a:off x="348812" y="323851"/>
            <a:ext cx="4006850" cy="3294063"/>
          </a:xfrm>
          <a:prstGeom prst="rect">
            <a:avLst/>
          </a:prstGeom>
          <a:noFill/>
          <a:ln>
            <a:noFill/>
          </a:ln>
        </p:spPr>
      </p:pic>
      <p:sp>
        <p:nvSpPr>
          <p:cNvPr id="349" name="Google Shape;349;p20"/>
          <p:cNvSpPr/>
          <p:nvPr/>
        </p:nvSpPr>
        <p:spPr>
          <a:xfrm>
            <a:off x="110836" y="1970882"/>
            <a:ext cx="11356951" cy="304694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dirty="0">
                <a:solidFill>
                  <a:schemeClr val="accent2">
                    <a:lumMod val="75000"/>
                  </a:schemeClr>
                </a:solidFill>
                <a:latin typeface="+mn-lt"/>
                <a:ea typeface="Corbel"/>
                <a:cs typeface="Corbel"/>
                <a:sym typeface="Corbel"/>
              </a:rPr>
              <a:t>C</a:t>
            </a:r>
            <a:r>
              <a:rPr lang="vi-VN" sz="4800" b="1" dirty="0" smtClean="0">
                <a:solidFill>
                  <a:schemeClr val="accent2">
                    <a:lumMod val="75000"/>
                  </a:schemeClr>
                </a:solidFill>
                <a:latin typeface="+mn-lt"/>
                <a:ea typeface="Corbel"/>
                <a:cs typeface="Corbel"/>
                <a:sym typeface="Corbel"/>
              </a:rPr>
              <a:t>ảm ơn </a:t>
            </a:r>
          </a:p>
          <a:p>
            <a:pPr marL="0" marR="0" lvl="0" indent="0" algn="ctr" rtl="0">
              <a:spcBef>
                <a:spcPts val="0"/>
              </a:spcBef>
              <a:spcAft>
                <a:spcPts val="0"/>
              </a:spcAft>
              <a:buNone/>
            </a:pPr>
            <a:r>
              <a:rPr lang="vi-VN" sz="4800" b="1" dirty="0" smtClean="0">
                <a:solidFill>
                  <a:schemeClr val="accent2">
                    <a:lumMod val="75000"/>
                  </a:schemeClr>
                </a:solidFill>
                <a:latin typeface="+mn-lt"/>
                <a:ea typeface="Corbel"/>
                <a:cs typeface="Corbel"/>
                <a:sym typeface="Corbel"/>
              </a:rPr>
              <a:t>sự quan tâm theo dõi </a:t>
            </a:r>
            <a:endParaRPr lang="en-US" sz="4800" b="1" dirty="0" smtClean="0">
              <a:solidFill>
                <a:schemeClr val="accent2">
                  <a:lumMod val="75000"/>
                </a:schemeClr>
              </a:solidFill>
              <a:latin typeface="+mn-lt"/>
              <a:ea typeface="Corbel"/>
              <a:cs typeface="Corbel"/>
              <a:sym typeface="Corbel"/>
            </a:endParaRPr>
          </a:p>
          <a:p>
            <a:pPr marL="0" marR="0" lvl="0" indent="0" algn="ctr" rtl="0">
              <a:spcBef>
                <a:spcPts val="0"/>
              </a:spcBef>
              <a:spcAft>
                <a:spcPts val="0"/>
              </a:spcAft>
              <a:buNone/>
            </a:pPr>
            <a:r>
              <a:rPr lang="vi-VN" sz="4800" b="1" dirty="0" smtClean="0">
                <a:solidFill>
                  <a:schemeClr val="accent2">
                    <a:lumMod val="75000"/>
                  </a:schemeClr>
                </a:solidFill>
                <a:latin typeface="+mn-lt"/>
                <a:ea typeface="Corbel"/>
                <a:cs typeface="Corbel"/>
                <a:sym typeface="Corbel"/>
              </a:rPr>
              <a:t>của quý phụ huynh </a:t>
            </a:r>
            <a:endParaRPr lang="en-US" sz="4800" b="1" dirty="0" smtClean="0">
              <a:solidFill>
                <a:schemeClr val="accent2">
                  <a:lumMod val="75000"/>
                </a:schemeClr>
              </a:solidFill>
              <a:latin typeface="+mn-lt"/>
              <a:ea typeface="Corbel"/>
              <a:cs typeface="Corbel"/>
              <a:sym typeface="Corbel"/>
            </a:endParaRPr>
          </a:p>
          <a:p>
            <a:pPr marL="0" marR="0" lvl="0" indent="0" algn="ctr" rtl="0">
              <a:spcBef>
                <a:spcPts val="0"/>
              </a:spcBef>
              <a:spcAft>
                <a:spcPts val="0"/>
              </a:spcAft>
              <a:buNone/>
            </a:pPr>
            <a:r>
              <a:rPr lang="vi-VN" sz="4800" b="1" dirty="0" smtClean="0">
                <a:solidFill>
                  <a:schemeClr val="accent2">
                    <a:lumMod val="75000"/>
                  </a:schemeClr>
                </a:solidFill>
                <a:latin typeface="+mn-lt"/>
                <a:ea typeface="Corbel"/>
                <a:cs typeface="Corbel"/>
                <a:sym typeface="Corbel"/>
              </a:rPr>
              <a:t>và các </a:t>
            </a:r>
            <a:r>
              <a:rPr lang="en-US" sz="4800" b="1" dirty="0" err="1" smtClean="0">
                <a:solidFill>
                  <a:schemeClr val="accent2">
                    <a:lumMod val="75000"/>
                  </a:schemeClr>
                </a:solidFill>
                <a:latin typeface="+mn-lt"/>
                <a:ea typeface="Corbel"/>
                <a:cs typeface="Corbel"/>
                <a:sym typeface="Corbel"/>
              </a:rPr>
              <a:t>em</a:t>
            </a:r>
            <a:r>
              <a:rPr lang="en-US" sz="4800" b="1" dirty="0" smtClean="0">
                <a:solidFill>
                  <a:schemeClr val="accent2">
                    <a:lumMod val="75000"/>
                  </a:schemeClr>
                </a:solidFill>
                <a:latin typeface="+mn-lt"/>
                <a:ea typeface="Corbel"/>
                <a:cs typeface="Corbel"/>
                <a:sym typeface="Corbel"/>
              </a:rPr>
              <a:t> </a:t>
            </a:r>
            <a:r>
              <a:rPr lang="vi-VN" sz="4800" b="1" dirty="0" smtClean="0">
                <a:solidFill>
                  <a:schemeClr val="accent2">
                    <a:lumMod val="75000"/>
                  </a:schemeClr>
                </a:solidFill>
                <a:latin typeface="+mn-lt"/>
                <a:ea typeface="Corbel"/>
                <a:cs typeface="Corbel"/>
                <a:sym typeface="Corbel"/>
              </a:rPr>
              <a:t>học sinh</a:t>
            </a:r>
            <a:r>
              <a:rPr lang="en-US" sz="4800" b="1" smtClean="0">
                <a:solidFill>
                  <a:schemeClr val="accent2">
                    <a:lumMod val="75000"/>
                  </a:schemeClr>
                </a:solidFill>
                <a:latin typeface="+mn-lt"/>
                <a:ea typeface="Corbel"/>
                <a:cs typeface="Corbel"/>
                <a:sym typeface="Corbel"/>
              </a:rPr>
              <a:t>.</a:t>
            </a:r>
            <a:endParaRPr lang="vi-VN" sz="4800" b="1" cap="none" dirty="0">
              <a:solidFill>
                <a:schemeClr val="accent2">
                  <a:lumMod val="75000"/>
                </a:schemeClr>
              </a:solidFill>
              <a:latin typeface="+mn-lt"/>
              <a:ea typeface="Corbel"/>
              <a:cs typeface="Corbel"/>
              <a:sym typeface="Corbel"/>
            </a:endParaRPr>
          </a:p>
        </p:txBody>
      </p:sp>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Picture 2" descr="Graphical user interface, website&#10;&#10;Description automatically generated">
            <a:extLst>
              <a:ext uri="{FF2B5EF4-FFF2-40B4-BE49-F238E27FC236}">
                <a16:creationId xmlns="" xmlns:a16="http://schemas.microsoft.com/office/drawing/2014/main" id="{210823C2-1090-43E4-83CE-A85E5E9A6795}"/>
              </a:ext>
            </a:extLst>
          </p:cNvPr>
          <p:cNvPicPr>
            <a:picLocks noChangeAspect="1"/>
          </p:cNvPicPr>
          <p:nvPr/>
        </p:nvPicPr>
        <p:blipFill>
          <a:blip r:embed="rId3"/>
          <a:stretch>
            <a:fillRect/>
          </a:stretch>
        </p:blipFill>
        <p:spPr>
          <a:xfrm>
            <a:off x="198120" y="179796"/>
            <a:ext cx="11826240" cy="6498407"/>
          </a:xfrm>
          <a:prstGeom prst="rect">
            <a:avLst/>
          </a:prstGeom>
        </p:spPr>
      </p:pic>
    </p:spTree>
    <p:extLst>
      <p:ext uri="{BB962C8B-B14F-4D97-AF65-F5344CB8AC3E}">
        <p14:creationId xmlns:p14="http://schemas.microsoft.com/office/powerpoint/2010/main" val="30484114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p:nvPr/>
        </p:nvSpPr>
        <p:spPr>
          <a:xfrm>
            <a:off x="2026631" y="629095"/>
            <a:ext cx="944908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99"/>
              </a:buClr>
              <a:buSzPts val="2400"/>
              <a:buFont typeface="Times New Roman"/>
              <a:buNone/>
            </a:pPr>
            <a:r>
              <a:rPr lang="en-US" sz="2800" b="1" i="0" u="none" strike="noStrike" cap="none" dirty="0">
                <a:solidFill>
                  <a:srgbClr val="000099"/>
                </a:solidFill>
                <a:latin typeface="+mj-lt"/>
                <a:ea typeface="Times New Roman"/>
                <a:cs typeface="Times New Roman"/>
                <a:sym typeface="Times New Roman"/>
              </a:rPr>
              <a:t>YÊU CẦU CẦN ĐẠT VỀ PHẨM CHẤT VÀ NĂNG LỰC</a:t>
            </a:r>
            <a:endParaRPr sz="2800" dirty="0">
              <a:latin typeface="+mj-lt"/>
            </a:endParaRPr>
          </a:p>
        </p:txBody>
      </p:sp>
      <p:sp>
        <p:nvSpPr>
          <p:cNvPr id="115" name="Google Shape;115;p2"/>
          <p:cNvSpPr/>
          <p:nvPr/>
        </p:nvSpPr>
        <p:spPr>
          <a:xfrm>
            <a:off x="1573213" y="5151438"/>
            <a:ext cx="8697912" cy="546100"/>
          </a:xfrm>
          <a:prstGeom prst="flowChartManualOperation">
            <a:avLst/>
          </a:prstGeom>
          <a:solidFill>
            <a:srgbClr val="99CCFF"/>
          </a:solidFill>
          <a:ln w="1905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000099"/>
                </a:solidFill>
                <a:latin typeface="Times New Roman"/>
                <a:ea typeface="Times New Roman"/>
                <a:cs typeface="Times New Roman"/>
                <a:sym typeface="Times New Roman"/>
              </a:rPr>
              <a:t>Chương trình giáo dục phổ thông 2018</a:t>
            </a:r>
            <a:endParaRPr/>
          </a:p>
        </p:txBody>
      </p:sp>
      <p:sp>
        <p:nvSpPr>
          <p:cNvPr id="116" name="Google Shape;116;p2"/>
          <p:cNvSpPr/>
          <p:nvPr/>
        </p:nvSpPr>
        <p:spPr>
          <a:xfrm rot="5400000">
            <a:off x="3939383" y="3172620"/>
            <a:ext cx="3378200" cy="496887"/>
          </a:xfrm>
          <a:prstGeom prst="rect">
            <a:avLst/>
          </a:prstGeom>
          <a:solidFill>
            <a:srgbClr val="FFCCFF"/>
          </a:solidFill>
          <a:ln w="19050" cap="flat" cmpd="sng">
            <a:solidFill>
              <a:srgbClr val="FF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0" i="0" u="none" strike="noStrike" cap="none">
                <a:solidFill>
                  <a:srgbClr val="FF3399"/>
                </a:solidFill>
                <a:latin typeface="Times New Roman"/>
                <a:ea typeface="Times New Roman"/>
                <a:cs typeface="Times New Roman"/>
                <a:sym typeface="Times New Roman"/>
              </a:rPr>
              <a:t>PHẨM CHẤT CHỦ YẾU</a:t>
            </a:r>
            <a:endParaRPr/>
          </a:p>
        </p:txBody>
      </p:sp>
      <p:sp>
        <p:nvSpPr>
          <p:cNvPr id="117" name="Google Shape;117;p2"/>
          <p:cNvSpPr/>
          <p:nvPr/>
        </p:nvSpPr>
        <p:spPr>
          <a:xfrm rot="-5400000">
            <a:off x="4483557" y="3172811"/>
            <a:ext cx="3378946" cy="496957"/>
          </a:xfrm>
          <a:prstGeom prst="rect">
            <a:avLst/>
          </a:prstGeom>
          <a:solidFill>
            <a:srgbClr val="FFFFCC"/>
          </a:solidFill>
          <a:ln w="1905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100" b="0" i="0" u="none" strike="noStrike" cap="none">
                <a:solidFill>
                  <a:schemeClr val="accent2"/>
                </a:solidFill>
                <a:latin typeface="Times New Roman"/>
                <a:ea typeface="Times New Roman"/>
                <a:cs typeface="Times New Roman"/>
                <a:sym typeface="Times New Roman"/>
              </a:rPr>
              <a:t>NĂNG LỰC CỐT LÕI</a:t>
            </a:r>
            <a:endParaRPr/>
          </a:p>
        </p:txBody>
      </p:sp>
      <p:grpSp>
        <p:nvGrpSpPr>
          <p:cNvPr id="118" name="Google Shape;118;p2"/>
          <p:cNvGrpSpPr/>
          <p:nvPr/>
        </p:nvGrpSpPr>
        <p:grpSpPr>
          <a:xfrm>
            <a:off x="1663700" y="1771652"/>
            <a:ext cx="3984626" cy="3349625"/>
            <a:chOff x="185530" y="1219682"/>
            <a:chExt cx="5314122" cy="4465499"/>
          </a:xfrm>
        </p:grpSpPr>
        <p:sp>
          <p:nvSpPr>
            <p:cNvPr id="119" name="Google Shape;119;p2"/>
            <p:cNvSpPr/>
            <p:nvPr/>
          </p:nvSpPr>
          <p:spPr>
            <a:xfrm rot="-5400000">
              <a:off x="401299" y="1003913"/>
              <a:ext cx="4465499" cy="4897037"/>
            </a:xfrm>
            <a:prstGeom prst="rtTriangle">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cxnSp>
          <p:nvCxnSpPr>
            <p:cNvPr id="120" name="Google Shape;120;p2"/>
            <p:cNvCxnSpPr/>
            <p:nvPr/>
          </p:nvCxnSpPr>
          <p:spPr>
            <a:xfrm>
              <a:off x="3816495" y="2423885"/>
              <a:ext cx="1266073" cy="0"/>
            </a:xfrm>
            <a:prstGeom prst="straightConnector1">
              <a:avLst/>
            </a:prstGeom>
            <a:noFill/>
            <a:ln w="28575" cap="flat" cmpd="sng">
              <a:solidFill>
                <a:schemeClr val="dk1"/>
              </a:solidFill>
              <a:prstDash val="solid"/>
              <a:round/>
              <a:headEnd type="none" w="sm" len="sm"/>
              <a:tailEnd type="none" w="sm" len="sm"/>
            </a:ln>
          </p:spPr>
        </p:cxnSp>
        <p:cxnSp>
          <p:nvCxnSpPr>
            <p:cNvPr id="121" name="Google Shape;121;p2"/>
            <p:cNvCxnSpPr/>
            <p:nvPr/>
          </p:nvCxnSpPr>
          <p:spPr>
            <a:xfrm>
              <a:off x="2942099" y="3234446"/>
              <a:ext cx="2140469" cy="0"/>
            </a:xfrm>
            <a:prstGeom prst="straightConnector1">
              <a:avLst/>
            </a:prstGeom>
            <a:noFill/>
            <a:ln w="28575" cap="flat" cmpd="sng">
              <a:solidFill>
                <a:schemeClr val="dk1"/>
              </a:solidFill>
              <a:prstDash val="solid"/>
              <a:round/>
              <a:headEnd type="none" w="sm" len="sm"/>
              <a:tailEnd type="none" w="sm" len="sm"/>
            </a:ln>
          </p:spPr>
        </p:cxnSp>
        <p:cxnSp>
          <p:nvCxnSpPr>
            <p:cNvPr id="122" name="Google Shape;122;p2"/>
            <p:cNvCxnSpPr/>
            <p:nvPr/>
          </p:nvCxnSpPr>
          <p:spPr>
            <a:xfrm>
              <a:off x="2014774" y="4102150"/>
              <a:ext cx="3067794" cy="0"/>
            </a:xfrm>
            <a:prstGeom prst="straightConnector1">
              <a:avLst/>
            </a:prstGeom>
            <a:noFill/>
            <a:ln w="28575" cap="flat" cmpd="sng">
              <a:solidFill>
                <a:schemeClr val="dk1"/>
              </a:solidFill>
              <a:prstDash val="solid"/>
              <a:round/>
              <a:headEnd type="none" w="sm" len="sm"/>
              <a:tailEnd type="none" w="sm" len="sm"/>
            </a:ln>
          </p:spPr>
        </p:cxnSp>
        <p:cxnSp>
          <p:nvCxnSpPr>
            <p:cNvPr id="123" name="Google Shape;123;p2"/>
            <p:cNvCxnSpPr/>
            <p:nvPr/>
          </p:nvCxnSpPr>
          <p:spPr>
            <a:xfrm>
              <a:off x="1087450" y="4923294"/>
              <a:ext cx="3995119" cy="0"/>
            </a:xfrm>
            <a:prstGeom prst="straightConnector1">
              <a:avLst/>
            </a:prstGeom>
            <a:noFill/>
            <a:ln w="28575" cap="flat" cmpd="sng">
              <a:solidFill>
                <a:schemeClr val="dk1"/>
              </a:solidFill>
              <a:prstDash val="solid"/>
              <a:round/>
              <a:headEnd type="none" w="sm" len="sm"/>
              <a:tailEnd type="none" w="sm" len="sm"/>
            </a:ln>
          </p:spPr>
        </p:cxnSp>
        <p:sp>
          <p:nvSpPr>
            <p:cNvPr id="124" name="Google Shape;124;p2"/>
            <p:cNvSpPr txBox="1"/>
            <p:nvPr/>
          </p:nvSpPr>
          <p:spPr>
            <a:xfrm>
              <a:off x="4041837" y="1747322"/>
              <a:ext cx="1265581" cy="779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0000"/>
                </a:buClr>
                <a:buSzPts val="1600"/>
                <a:buFont typeface="Times New Roman"/>
                <a:buNone/>
              </a:pPr>
              <a:r>
                <a:rPr lang="en-US" sz="1600" b="1" i="0" u="none" strike="noStrike" cap="none">
                  <a:solidFill>
                    <a:srgbClr val="FF0000"/>
                  </a:solidFill>
                  <a:latin typeface="Times New Roman"/>
                  <a:ea typeface="Times New Roman"/>
                  <a:cs typeface="Times New Roman"/>
                  <a:sym typeface="Times New Roman"/>
                </a:rPr>
                <a:t>YÊU NƯỚC</a:t>
              </a:r>
              <a:endParaRPr/>
            </a:p>
          </p:txBody>
        </p:sp>
        <p:sp>
          <p:nvSpPr>
            <p:cNvPr id="125" name="Google Shape;125;p2"/>
            <p:cNvSpPr txBox="1"/>
            <p:nvPr/>
          </p:nvSpPr>
          <p:spPr>
            <a:xfrm>
              <a:off x="3604592" y="2649764"/>
              <a:ext cx="189506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800080"/>
                </a:buClr>
                <a:buSzPts val="1500"/>
                <a:buFont typeface="Times New Roman"/>
                <a:buNone/>
              </a:pPr>
              <a:r>
                <a:rPr lang="en-US" sz="1500" b="1" i="0" u="none" strike="noStrike" cap="none">
                  <a:solidFill>
                    <a:srgbClr val="800080"/>
                  </a:solidFill>
                  <a:latin typeface="Times New Roman"/>
                  <a:ea typeface="Times New Roman"/>
                  <a:cs typeface="Times New Roman"/>
                  <a:sym typeface="Times New Roman"/>
                </a:rPr>
                <a:t>NHÂN ÁI</a:t>
              </a:r>
              <a:endParaRPr/>
            </a:p>
          </p:txBody>
        </p:sp>
        <p:sp>
          <p:nvSpPr>
            <p:cNvPr id="126" name="Google Shape;126;p2"/>
            <p:cNvSpPr txBox="1"/>
            <p:nvPr/>
          </p:nvSpPr>
          <p:spPr>
            <a:xfrm>
              <a:off x="2941983" y="3492191"/>
              <a:ext cx="2014331"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FF9900"/>
                </a:buClr>
                <a:buSzPts val="1500"/>
                <a:buFont typeface="Times New Roman"/>
                <a:buNone/>
              </a:pPr>
              <a:r>
                <a:rPr lang="en-US" sz="1500" b="1" i="0" u="none" strike="noStrike" cap="none">
                  <a:solidFill>
                    <a:srgbClr val="FF9900"/>
                  </a:solidFill>
                  <a:latin typeface="Times New Roman"/>
                  <a:ea typeface="Times New Roman"/>
                  <a:cs typeface="Times New Roman"/>
                  <a:sym typeface="Times New Roman"/>
                </a:rPr>
                <a:t>CHĂM CHỈ</a:t>
              </a:r>
              <a:endParaRPr/>
            </a:p>
          </p:txBody>
        </p:sp>
        <p:sp>
          <p:nvSpPr>
            <p:cNvPr id="127" name="Google Shape;127;p2"/>
            <p:cNvSpPr txBox="1"/>
            <p:nvPr/>
          </p:nvSpPr>
          <p:spPr>
            <a:xfrm>
              <a:off x="1928190" y="4313153"/>
              <a:ext cx="2544419" cy="4308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008000"/>
                </a:buClr>
                <a:buSzPts val="1500"/>
                <a:buFont typeface="Times New Roman"/>
                <a:buNone/>
              </a:pPr>
              <a:r>
                <a:rPr lang="en-US" sz="1500" b="1" i="0" u="none" strike="noStrike" cap="none">
                  <a:solidFill>
                    <a:srgbClr val="008000"/>
                  </a:solidFill>
                  <a:latin typeface="Times New Roman"/>
                  <a:ea typeface="Times New Roman"/>
                  <a:cs typeface="Times New Roman"/>
                  <a:sym typeface="Times New Roman"/>
                </a:rPr>
                <a:t>TRUNG THỰC</a:t>
              </a:r>
              <a:endParaRPr/>
            </a:p>
          </p:txBody>
        </p:sp>
        <p:sp>
          <p:nvSpPr>
            <p:cNvPr id="128" name="Google Shape;128;p2"/>
            <p:cNvSpPr txBox="1"/>
            <p:nvPr/>
          </p:nvSpPr>
          <p:spPr>
            <a:xfrm>
              <a:off x="1374911" y="5088839"/>
              <a:ext cx="3558210"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99"/>
                </a:buClr>
                <a:buSzPts val="1500"/>
                <a:buFont typeface="Times New Roman"/>
                <a:buNone/>
              </a:pPr>
              <a:r>
                <a:rPr lang="en-US" sz="1500" b="1" i="0" u="none" strike="noStrike" cap="none">
                  <a:solidFill>
                    <a:srgbClr val="000099"/>
                  </a:solidFill>
                  <a:latin typeface="Times New Roman"/>
                  <a:ea typeface="Times New Roman"/>
                  <a:cs typeface="Times New Roman"/>
                  <a:sym typeface="Times New Roman"/>
                </a:rPr>
                <a:t>TRÁCH NHIỆM</a:t>
              </a:r>
              <a:endParaRPr/>
            </a:p>
          </p:txBody>
        </p:sp>
      </p:grpSp>
      <p:grpSp>
        <p:nvGrpSpPr>
          <p:cNvPr id="129" name="Google Shape;129;p2"/>
          <p:cNvGrpSpPr/>
          <p:nvPr/>
        </p:nvGrpSpPr>
        <p:grpSpPr>
          <a:xfrm>
            <a:off x="6342460" y="1801814"/>
            <a:ext cx="3798490" cy="3349625"/>
            <a:chOff x="6423841" y="1259440"/>
            <a:chExt cx="5065794" cy="4465501"/>
          </a:xfrm>
        </p:grpSpPr>
        <p:sp>
          <p:nvSpPr>
            <p:cNvPr id="130" name="Google Shape;130;p2"/>
            <p:cNvSpPr/>
            <p:nvPr/>
          </p:nvSpPr>
          <p:spPr>
            <a:xfrm>
              <a:off x="6586331" y="1259440"/>
              <a:ext cx="4903304" cy="4465501"/>
            </a:xfrm>
            <a:prstGeom prst="rtTriangle">
              <a:avLst/>
            </a:prstGeom>
            <a:solidFill>
              <a:schemeClr val="lt1"/>
            </a:solidFill>
            <a:ln w="28575" cap="flat" cmpd="sng">
              <a:solidFill>
                <a:srgbClr val="26262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i="0" u="none" strike="noStrike" cap="none">
                <a:solidFill>
                  <a:srgbClr val="800000"/>
                </a:solidFill>
                <a:latin typeface="Times New Roman"/>
                <a:ea typeface="Times New Roman"/>
                <a:cs typeface="Times New Roman"/>
                <a:sym typeface="Times New Roman"/>
              </a:endParaRPr>
            </a:p>
          </p:txBody>
        </p:sp>
        <p:cxnSp>
          <p:nvCxnSpPr>
            <p:cNvPr id="131" name="Google Shape;131;p2"/>
            <p:cNvCxnSpPr/>
            <p:nvPr/>
          </p:nvCxnSpPr>
          <p:spPr>
            <a:xfrm rot="10800000" flipH="1">
              <a:off x="6586331" y="3892181"/>
              <a:ext cx="2836972" cy="10581"/>
            </a:xfrm>
            <a:prstGeom prst="straightConnector1">
              <a:avLst/>
            </a:prstGeom>
            <a:noFill/>
            <a:ln w="28575" cap="flat" cmpd="sng">
              <a:solidFill>
                <a:srgbClr val="262626"/>
              </a:solidFill>
              <a:prstDash val="solid"/>
              <a:round/>
              <a:headEnd type="none" w="sm" len="sm"/>
              <a:tailEnd type="none" w="sm" len="sm"/>
            </a:ln>
          </p:spPr>
        </p:cxnSp>
        <p:sp>
          <p:nvSpPr>
            <p:cNvPr id="132" name="Google Shape;132;p2"/>
            <p:cNvSpPr txBox="1"/>
            <p:nvPr/>
          </p:nvSpPr>
          <p:spPr>
            <a:xfrm>
              <a:off x="6423841" y="2599395"/>
              <a:ext cx="2060713" cy="123086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rgbClr val="FF6600"/>
                </a:buClr>
                <a:buSzPts val="1800"/>
                <a:buFont typeface="Times New Roman"/>
                <a:buNone/>
              </a:pPr>
              <a:r>
                <a:rPr lang="en-US" sz="1800" b="1" i="0" u="none" strike="noStrike" cap="none" dirty="0">
                  <a:solidFill>
                    <a:srgbClr val="FF6600"/>
                  </a:solidFill>
                  <a:latin typeface="Times New Roman"/>
                  <a:ea typeface="Times New Roman"/>
                  <a:cs typeface="Times New Roman"/>
                  <a:sym typeface="Times New Roman"/>
                </a:rPr>
                <a:t>3 NĂNG LỰC CHUNG</a:t>
              </a:r>
              <a:endParaRPr dirty="0"/>
            </a:p>
          </p:txBody>
        </p:sp>
        <p:sp>
          <p:nvSpPr>
            <p:cNvPr id="133" name="Google Shape;133;p2"/>
            <p:cNvSpPr txBox="1"/>
            <p:nvPr/>
          </p:nvSpPr>
          <p:spPr>
            <a:xfrm>
              <a:off x="6824870" y="4657950"/>
              <a:ext cx="3935897" cy="861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800000"/>
                </a:buClr>
                <a:buSzPts val="1800"/>
                <a:buFont typeface="Times New Roman"/>
                <a:buNone/>
              </a:pPr>
              <a:r>
                <a:rPr lang="en-US" sz="1800" b="1" i="0" u="none" strike="noStrike" cap="none" dirty="0">
                  <a:solidFill>
                    <a:srgbClr val="800000"/>
                  </a:solidFill>
                  <a:latin typeface="Times New Roman"/>
                  <a:ea typeface="Times New Roman"/>
                  <a:cs typeface="Times New Roman"/>
                  <a:sym typeface="Times New Roman"/>
                </a:rPr>
                <a:t>7 NĂNG LỰC ĐẶC THÙ</a:t>
              </a:r>
              <a:endParaRPr dirty="0"/>
            </a:p>
            <a:p>
              <a:pPr marL="0" marR="0" lvl="0" indent="0" algn="l" rtl="0">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grpSp>
      <p:grpSp>
        <p:nvGrpSpPr>
          <p:cNvPr id="134" name="Google Shape;134;p2"/>
          <p:cNvGrpSpPr/>
          <p:nvPr/>
        </p:nvGrpSpPr>
        <p:grpSpPr>
          <a:xfrm>
            <a:off x="7954963" y="1881189"/>
            <a:ext cx="2773360" cy="707846"/>
            <a:chOff x="8574156" y="1365528"/>
            <a:chExt cx="2676634" cy="944268"/>
          </a:xfrm>
        </p:grpSpPr>
        <p:sp>
          <p:nvSpPr>
            <p:cNvPr id="135" name="Google Shape;135;p2"/>
            <p:cNvSpPr/>
            <p:nvPr/>
          </p:nvSpPr>
          <p:spPr>
            <a:xfrm>
              <a:off x="8574156" y="1471414"/>
              <a:ext cx="277404" cy="271069"/>
            </a:xfrm>
            <a:prstGeom prst="roundRect">
              <a:avLst>
                <a:gd name="adj" fmla="val 16667"/>
              </a:avLst>
            </a:prstGeom>
            <a:solidFill>
              <a:srgbClr val="FF6600"/>
            </a:solidFill>
            <a:ln w="1905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36" name="Google Shape;136;p2"/>
            <p:cNvSpPr txBox="1"/>
            <p:nvPr/>
          </p:nvSpPr>
          <p:spPr>
            <a:xfrm>
              <a:off x="8965910" y="1365528"/>
              <a:ext cx="2284880" cy="9442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err="1">
                  <a:solidFill>
                    <a:schemeClr val="dk1"/>
                  </a:solidFill>
                  <a:latin typeface="+mj-lt"/>
                  <a:ea typeface="Times New Roman"/>
                  <a:cs typeface="Times New Roman"/>
                  <a:sym typeface="Times New Roman"/>
                </a:rPr>
                <a:t>Tự</a:t>
              </a:r>
              <a:r>
                <a:rPr lang="en-US" sz="2000" b="0" i="0" u="none" strike="noStrike" cap="none" dirty="0">
                  <a:solidFill>
                    <a:schemeClr val="dk1"/>
                  </a:solidFill>
                  <a:latin typeface="+mj-lt"/>
                  <a:ea typeface="Times New Roman"/>
                  <a:cs typeface="Times New Roman"/>
                  <a:sym typeface="Times New Roman"/>
                </a:rPr>
                <a:t> </a:t>
              </a:r>
              <a:r>
                <a:rPr lang="en-US" sz="2000" b="0" i="0" u="none" strike="noStrike" cap="none" dirty="0" err="1">
                  <a:solidFill>
                    <a:schemeClr val="dk1"/>
                  </a:solidFill>
                  <a:latin typeface="+mj-lt"/>
                  <a:ea typeface="Times New Roman"/>
                  <a:cs typeface="Times New Roman"/>
                  <a:sym typeface="Times New Roman"/>
                </a:rPr>
                <a:t>chủ</a:t>
              </a:r>
              <a:r>
                <a:rPr lang="en-US" sz="2000" b="0" i="0" u="none" strike="noStrike" cap="none" dirty="0">
                  <a:solidFill>
                    <a:schemeClr val="dk1"/>
                  </a:solidFill>
                  <a:latin typeface="+mj-lt"/>
                  <a:ea typeface="Times New Roman"/>
                  <a:cs typeface="Times New Roman"/>
                  <a:sym typeface="Times New Roman"/>
                </a:rPr>
                <a:t> </a:t>
              </a:r>
              <a:r>
                <a:rPr lang="en-US" sz="2000" b="0" i="0" u="none" strike="noStrike" cap="none" dirty="0" err="1">
                  <a:solidFill>
                    <a:schemeClr val="dk1"/>
                  </a:solidFill>
                  <a:latin typeface="+mj-lt"/>
                  <a:ea typeface="Times New Roman"/>
                  <a:cs typeface="Times New Roman"/>
                  <a:sym typeface="Times New Roman"/>
                </a:rPr>
                <a:t>và</a:t>
              </a:r>
              <a:r>
                <a:rPr lang="en-US" sz="2000" b="0" i="0" u="none" strike="noStrike" cap="none" dirty="0">
                  <a:solidFill>
                    <a:schemeClr val="dk1"/>
                  </a:solidFill>
                  <a:latin typeface="+mj-lt"/>
                  <a:ea typeface="Times New Roman"/>
                  <a:cs typeface="Times New Roman"/>
                  <a:sym typeface="Times New Roman"/>
                </a:rPr>
                <a:t> </a:t>
              </a:r>
              <a:r>
                <a:rPr lang="en-US" sz="2000" b="0" i="0" u="none" strike="noStrike" cap="none" dirty="0" err="1">
                  <a:solidFill>
                    <a:schemeClr val="dk1"/>
                  </a:solidFill>
                  <a:latin typeface="+mj-lt"/>
                  <a:ea typeface="Times New Roman"/>
                  <a:cs typeface="Times New Roman"/>
                  <a:sym typeface="Times New Roman"/>
                </a:rPr>
                <a:t>tự</a:t>
              </a:r>
              <a:r>
                <a:rPr lang="en-US" sz="2000" b="0" i="0" u="none" strike="noStrike" cap="none" dirty="0">
                  <a:solidFill>
                    <a:schemeClr val="dk1"/>
                  </a:solidFill>
                  <a:latin typeface="+mj-lt"/>
                  <a:ea typeface="Times New Roman"/>
                  <a:cs typeface="Times New Roman"/>
                  <a:sym typeface="Times New Roman"/>
                </a:rPr>
                <a:t> </a:t>
              </a:r>
              <a:r>
                <a:rPr lang="en-US" sz="2000" b="0" i="0" u="none" strike="noStrike" cap="none" dirty="0" err="1">
                  <a:solidFill>
                    <a:schemeClr val="dk1"/>
                  </a:solidFill>
                  <a:latin typeface="+mj-lt"/>
                  <a:ea typeface="Times New Roman"/>
                  <a:cs typeface="Times New Roman"/>
                  <a:sym typeface="Times New Roman"/>
                </a:rPr>
                <a:t>học</a:t>
              </a:r>
              <a:endParaRPr sz="2000" b="0" i="0" u="none" strike="noStrike" cap="none" dirty="0">
                <a:solidFill>
                  <a:schemeClr val="dk1"/>
                </a:solidFill>
                <a:latin typeface="+mj-lt"/>
                <a:ea typeface="Times New Roman"/>
                <a:cs typeface="Times New Roman"/>
                <a:sym typeface="Times New Roman"/>
              </a:endParaRPr>
            </a:p>
          </p:txBody>
        </p:sp>
      </p:grpSp>
      <p:grpSp>
        <p:nvGrpSpPr>
          <p:cNvPr id="137" name="Google Shape;137;p2"/>
          <p:cNvGrpSpPr/>
          <p:nvPr/>
        </p:nvGrpSpPr>
        <p:grpSpPr>
          <a:xfrm>
            <a:off x="7959723" y="2319927"/>
            <a:ext cx="3195956" cy="400069"/>
            <a:chOff x="8580934" y="1950330"/>
            <a:chExt cx="4259938" cy="533693"/>
          </a:xfrm>
        </p:grpSpPr>
        <p:sp>
          <p:nvSpPr>
            <p:cNvPr id="138" name="Google Shape;138;p2"/>
            <p:cNvSpPr/>
            <p:nvPr/>
          </p:nvSpPr>
          <p:spPr>
            <a:xfrm>
              <a:off x="8580934" y="1972839"/>
              <a:ext cx="279312" cy="271069"/>
            </a:xfrm>
            <a:prstGeom prst="roundRect">
              <a:avLst>
                <a:gd name="adj" fmla="val 16667"/>
              </a:avLst>
            </a:prstGeom>
            <a:solidFill>
              <a:srgbClr val="FF6600"/>
            </a:solidFill>
            <a:ln w="1905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39" name="Google Shape;139;p2"/>
            <p:cNvSpPr txBox="1"/>
            <p:nvPr/>
          </p:nvSpPr>
          <p:spPr>
            <a:xfrm>
              <a:off x="9087082" y="1950330"/>
              <a:ext cx="3753790" cy="5336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chemeClr val="dk1"/>
                  </a:solidFill>
                  <a:latin typeface="+mj-lt"/>
                  <a:ea typeface="Times New Roman"/>
                  <a:cs typeface="Times New Roman"/>
                  <a:sym typeface="Times New Roman"/>
                </a:rPr>
                <a:t>Giao </a:t>
              </a:r>
              <a:r>
                <a:rPr lang="en-US" sz="2000" b="0" i="0" u="none" strike="noStrike" cap="none" dirty="0" err="1">
                  <a:solidFill>
                    <a:schemeClr val="dk1"/>
                  </a:solidFill>
                  <a:latin typeface="+mj-lt"/>
                  <a:ea typeface="Times New Roman"/>
                  <a:cs typeface="Times New Roman"/>
                  <a:sym typeface="Times New Roman"/>
                </a:rPr>
                <a:t>tiếp</a:t>
              </a:r>
              <a:r>
                <a:rPr lang="en-US" sz="2000" b="0" i="0" u="none" strike="noStrike" cap="none" dirty="0">
                  <a:solidFill>
                    <a:schemeClr val="dk1"/>
                  </a:solidFill>
                  <a:latin typeface="+mj-lt"/>
                  <a:ea typeface="Times New Roman"/>
                  <a:cs typeface="Times New Roman"/>
                  <a:sym typeface="Times New Roman"/>
                </a:rPr>
                <a:t> </a:t>
              </a:r>
              <a:r>
                <a:rPr lang="en-US" sz="2000" b="0" i="0" u="none" strike="noStrike" cap="none" dirty="0" err="1">
                  <a:solidFill>
                    <a:schemeClr val="dk1"/>
                  </a:solidFill>
                  <a:latin typeface="+mj-lt"/>
                  <a:ea typeface="Times New Roman"/>
                  <a:cs typeface="Times New Roman"/>
                  <a:sym typeface="Times New Roman"/>
                </a:rPr>
                <a:t>và</a:t>
              </a:r>
              <a:r>
                <a:rPr lang="en-US" sz="2000" b="0" i="0" u="none" strike="noStrike" cap="none" dirty="0">
                  <a:solidFill>
                    <a:schemeClr val="dk1"/>
                  </a:solidFill>
                  <a:latin typeface="+mj-lt"/>
                  <a:ea typeface="Times New Roman"/>
                  <a:cs typeface="Times New Roman"/>
                  <a:sym typeface="Times New Roman"/>
                </a:rPr>
                <a:t> </a:t>
              </a:r>
              <a:r>
                <a:rPr lang="en-US" sz="2000" b="0" i="0" u="none" strike="noStrike" cap="none" dirty="0" err="1">
                  <a:solidFill>
                    <a:schemeClr val="dk1"/>
                  </a:solidFill>
                  <a:latin typeface="+mj-lt"/>
                  <a:ea typeface="Times New Roman"/>
                  <a:cs typeface="Times New Roman"/>
                  <a:sym typeface="Times New Roman"/>
                </a:rPr>
                <a:t>hợp</a:t>
              </a:r>
              <a:r>
                <a:rPr lang="en-US" sz="2000" b="0" i="0" u="none" strike="noStrike" cap="none" dirty="0">
                  <a:solidFill>
                    <a:schemeClr val="dk1"/>
                  </a:solidFill>
                  <a:latin typeface="+mj-lt"/>
                  <a:ea typeface="Times New Roman"/>
                  <a:cs typeface="Times New Roman"/>
                  <a:sym typeface="Times New Roman"/>
                </a:rPr>
                <a:t> </a:t>
              </a:r>
              <a:r>
                <a:rPr lang="en-US" sz="2000" b="0" i="0" u="none" strike="noStrike" cap="none" dirty="0" err="1">
                  <a:solidFill>
                    <a:schemeClr val="dk1"/>
                  </a:solidFill>
                  <a:latin typeface="+mj-lt"/>
                  <a:ea typeface="Times New Roman"/>
                  <a:cs typeface="Times New Roman"/>
                  <a:sym typeface="Times New Roman"/>
                </a:rPr>
                <a:t>tác</a:t>
              </a:r>
              <a:endParaRPr sz="2000" b="0" i="0" u="none" strike="noStrike" cap="none" dirty="0">
                <a:solidFill>
                  <a:schemeClr val="dk1"/>
                </a:solidFill>
                <a:latin typeface="+mj-lt"/>
                <a:ea typeface="Times New Roman"/>
                <a:cs typeface="Times New Roman"/>
                <a:sym typeface="Times New Roman"/>
              </a:endParaRPr>
            </a:p>
          </p:txBody>
        </p:sp>
      </p:grpSp>
      <p:grpSp>
        <p:nvGrpSpPr>
          <p:cNvPr id="140" name="Google Shape;140;p2"/>
          <p:cNvGrpSpPr/>
          <p:nvPr/>
        </p:nvGrpSpPr>
        <p:grpSpPr>
          <a:xfrm>
            <a:off x="7959725" y="2657545"/>
            <a:ext cx="3485515" cy="400069"/>
            <a:chOff x="8580934" y="2399528"/>
            <a:chExt cx="4708355" cy="533693"/>
          </a:xfrm>
        </p:grpSpPr>
        <p:sp>
          <p:nvSpPr>
            <p:cNvPr id="141" name="Google Shape;141;p2"/>
            <p:cNvSpPr/>
            <p:nvPr/>
          </p:nvSpPr>
          <p:spPr>
            <a:xfrm>
              <a:off x="8580934" y="2465087"/>
              <a:ext cx="277287" cy="271069"/>
            </a:xfrm>
            <a:prstGeom prst="roundRect">
              <a:avLst>
                <a:gd name="adj" fmla="val 16667"/>
              </a:avLst>
            </a:prstGeom>
            <a:solidFill>
              <a:srgbClr val="FF6600"/>
            </a:solidFill>
            <a:ln w="19050" cap="flat" cmpd="sng">
              <a:solidFill>
                <a:srgbClr val="FF6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orbel"/>
                <a:ea typeface="Corbel"/>
                <a:cs typeface="Corbel"/>
                <a:sym typeface="Corbel"/>
              </a:endParaRPr>
            </a:p>
          </p:txBody>
        </p:sp>
        <p:sp>
          <p:nvSpPr>
            <p:cNvPr id="142" name="Google Shape;142;p2"/>
            <p:cNvSpPr txBox="1"/>
            <p:nvPr/>
          </p:nvSpPr>
          <p:spPr>
            <a:xfrm>
              <a:off x="9052952" y="2399528"/>
              <a:ext cx="4236337" cy="5336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err="1">
                  <a:solidFill>
                    <a:schemeClr val="dk1"/>
                  </a:solidFill>
                  <a:latin typeface="+mn-lt"/>
                  <a:ea typeface="Times New Roman"/>
                  <a:cs typeface="Times New Roman"/>
                  <a:sym typeface="Times New Roman"/>
                </a:rPr>
                <a:t>Giải</a:t>
              </a:r>
              <a:r>
                <a:rPr lang="en-US" sz="2000" b="0" i="0" u="none" strike="noStrike" cap="none" dirty="0">
                  <a:solidFill>
                    <a:schemeClr val="dk1"/>
                  </a:solidFill>
                  <a:latin typeface="+mn-lt"/>
                  <a:ea typeface="Times New Roman"/>
                  <a:cs typeface="Times New Roman"/>
                  <a:sym typeface="Times New Roman"/>
                </a:rPr>
                <a:t> </a:t>
              </a:r>
              <a:r>
                <a:rPr lang="en-US" sz="2000" b="0" i="0" u="none" strike="noStrike" cap="none" dirty="0" err="1">
                  <a:solidFill>
                    <a:schemeClr val="dk1"/>
                  </a:solidFill>
                  <a:latin typeface="+mn-lt"/>
                  <a:ea typeface="Times New Roman"/>
                  <a:cs typeface="Times New Roman"/>
                  <a:sym typeface="Times New Roman"/>
                </a:rPr>
                <a:t>quyết</a:t>
              </a:r>
              <a:r>
                <a:rPr lang="en-US" sz="2000" b="0" i="0" u="none" strike="noStrike" cap="none" dirty="0">
                  <a:solidFill>
                    <a:schemeClr val="dk1"/>
                  </a:solidFill>
                  <a:latin typeface="+mn-lt"/>
                  <a:ea typeface="Times New Roman"/>
                  <a:cs typeface="Times New Roman"/>
                  <a:sym typeface="Times New Roman"/>
                </a:rPr>
                <a:t> </a:t>
              </a:r>
              <a:r>
                <a:rPr lang="en-US" sz="2000" b="0" i="0" u="none" strike="noStrike" cap="none" dirty="0" err="1">
                  <a:solidFill>
                    <a:schemeClr val="dk1"/>
                  </a:solidFill>
                  <a:latin typeface="+mn-lt"/>
                  <a:ea typeface="Times New Roman"/>
                  <a:cs typeface="Times New Roman"/>
                  <a:sym typeface="Times New Roman"/>
                </a:rPr>
                <a:t>vđ</a:t>
              </a:r>
              <a:r>
                <a:rPr lang="en-US" sz="2000" b="0" i="0" u="none" strike="noStrike" cap="none" dirty="0">
                  <a:solidFill>
                    <a:schemeClr val="dk1"/>
                  </a:solidFill>
                  <a:latin typeface="+mn-lt"/>
                  <a:ea typeface="Times New Roman"/>
                  <a:cs typeface="Times New Roman"/>
                  <a:sym typeface="Times New Roman"/>
                </a:rPr>
                <a:t> </a:t>
              </a:r>
              <a:r>
                <a:rPr lang="en-US" sz="2000" b="0" i="0" u="none" strike="noStrike" cap="none" dirty="0" err="1">
                  <a:solidFill>
                    <a:schemeClr val="dk1"/>
                  </a:solidFill>
                  <a:latin typeface="+mn-lt"/>
                  <a:ea typeface="Times New Roman"/>
                  <a:cs typeface="Times New Roman"/>
                  <a:sym typeface="Times New Roman"/>
                </a:rPr>
                <a:t>và</a:t>
              </a:r>
              <a:r>
                <a:rPr lang="en-US" sz="2000" b="0" i="0" u="none" strike="noStrike" cap="none" dirty="0">
                  <a:solidFill>
                    <a:schemeClr val="dk1"/>
                  </a:solidFill>
                  <a:latin typeface="+mn-lt"/>
                  <a:ea typeface="Times New Roman"/>
                  <a:cs typeface="Times New Roman"/>
                  <a:sym typeface="Times New Roman"/>
                </a:rPr>
                <a:t> </a:t>
              </a:r>
              <a:r>
                <a:rPr lang="en-US" sz="2000" b="0" i="0" u="none" strike="noStrike" cap="none" dirty="0" err="1">
                  <a:solidFill>
                    <a:schemeClr val="dk1"/>
                  </a:solidFill>
                  <a:latin typeface="+mn-lt"/>
                  <a:ea typeface="Times New Roman"/>
                  <a:cs typeface="Times New Roman"/>
                  <a:sym typeface="Times New Roman"/>
                </a:rPr>
                <a:t>sáng</a:t>
              </a:r>
              <a:r>
                <a:rPr lang="en-US" sz="2000" b="0" i="0" u="none" strike="noStrike" cap="none" dirty="0">
                  <a:solidFill>
                    <a:schemeClr val="dk1"/>
                  </a:solidFill>
                  <a:latin typeface="+mn-lt"/>
                  <a:ea typeface="Times New Roman"/>
                  <a:cs typeface="Times New Roman"/>
                  <a:sym typeface="Times New Roman"/>
                </a:rPr>
                <a:t> </a:t>
              </a:r>
              <a:r>
                <a:rPr lang="en-US" sz="2000" b="0" i="0" u="none" strike="noStrike" cap="none" dirty="0" err="1">
                  <a:solidFill>
                    <a:schemeClr val="dk1"/>
                  </a:solidFill>
                  <a:latin typeface="+mn-lt"/>
                  <a:ea typeface="Times New Roman"/>
                  <a:cs typeface="Times New Roman"/>
                  <a:sym typeface="Times New Roman"/>
                </a:rPr>
                <a:t>tạo</a:t>
              </a:r>
              <a:endParaRPr sz="2000" b="0" i="0" u="none" strike="noStrike" cap="none" dirty="0">
                <a:solidFill>
                  <a:schemeClr val="dk1"/>
                </a:solidFill>
                <a:latin typeface="+mn-lt"/>
                <a:ea typeface="Times New Roman"/>
                <a:cs typeface="Times New Roman"/>
                <a:sym typeface="Times New Roman"/>
              </a:endParaRPr>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
                                        </p:tgtEl>
                                        <p:attrNameLst>
                                          <p:attrName>style.visibility</p:attrName>
                                        </p:attrNameLst>
                                      </p:cBhvr>
                                      <p:to>
                                        <p:strVal val="visible"/>
                                      </p:to>
                                    </p:set>
                                    <p:animEffect transition="in" filter="fade">
                                      <p:cBhvr>
                                        <p:cTn id="12" dur="1000"/>
                                        <p:tgtEl>
                                          <p:spTgt spid="116"/>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7"/>
                                        </p:tgtEl>
                                        <p:attrNameLst>
                                          <p:attrName>style.visibility</p:attrName>
                                        </p:attrNameLst>
                                      </p:cBhvr>
                                      <p:to>
                                        <p:strVal val="visible"/>
                                      </p:to>
                                    </p:set>
                                    <p:animEffect transition="in" filter="fade">
                                      <p:cBhvr>
                                        <p:cTn id="16" dur="1000"/>
                                        <p:tgtEl>
                                          <p:spTgt spid="1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8"/>
                                        </p:tgtEl>
                                        <p:attrNameLst>
                                          <p:attrName>style.visibility</p:attrName>
                                        </p:attrNameLst>
                                      </p:cBhvr>
                                      <p:to>
                                        <p:strVal val="visible"/>
                                      </p:to>
                                    </p:set>
                                    <p:animEffect transition="in" filter="fade">
                                      <p:cBhvr>
                                        <p:cTn id="21" dur="750"/>
                                        <p:tgtEl>
                                          <p:spTgt spid="1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
                                        </p:tgtEl>
                                        <p:attrNameLst>
                                          <p:attrName>style.visibility</p:attrName>
                                        </p:attrNameLst>
                                      </p:cBhvr>
                                      <p:to>
                                        <p:strVal val="visible"/>
                                      </p:to>
                                    </p:set>
                                    <p:animEffect transition="in" filter="fade">
                                      <p:cBhvr>
                                        <p:cTn id="26" dur="750"/>
                                        <p:tgtEl>
                                          <p:spTgt spid="1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fade">
                                      <p:cBhvr>
                                        <p:cTn id="31" dur="500"/>
                                        <p:tgtEl>
                                          <p:spTgt spid="1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7"/>
                                        </p:tgtEl>
                                        <p:attrNameLst>
                                          <p:attrName>style.visibility</p:attrName>
                                        </p:attrNameLst>
                                      </p:cBhvr>
                                      <p:to>
                                        <p:strVal val="visible"/>
                                      </p:to>
                                    </p:set>
                                    <p:animEffect transition="in" filter="fade">
                                      <p:cBhvr>
                                        <p:cTn id="36" dur="500"/>
                                        <p:tgtEl>
                                          <p:spTgt spid="13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0"/>
                                        </p:tgtEl>
                                        <p:attrNameLst>
                                          <p:attrName>style.visibility</p:attrName>
                                        </p:attrNameLst>
                                      </p:cBhvr>
                                      <p:to>
                                        <p:strVal val="visible"/>
                                      </p:to>
                                    </p:set>
                                    <p:animEffect transition="in" filter="fade">
                                      <p:cBhvr>
                                        <p:cTn id="41"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3"/>
          <p:cNvPicPr preferRelativeResize="0"/>
          <p:nvPr/>
        </p:nvPicPr>
        <p:blipFill rotWithShape="1">
          <a:blip r:embed="rId3">
            <a:alphaModFix/>
          </a:blip>
          <a:srcRect/>
          <a:stretch/>
        </p:blipFill>
        <p:spPr>
          <a:xfrm>
            <a:off x="1357745" y="295563"/>
            <a:ext cx="9393382" cy="62899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p:tgtEl>
                                          <p:spTgt spid="147"/>
                                        </p:tgtEl>
                                        <p:attrNameLst>
                                          <p:attrName>ppt_w</p:attrName>
                                        </p:attrNameLst>
                                      </p:cBhvr>
                                      <p:tavLst>
                                        <p:tav tm="0">
                                          <p:val>
                                            <p:strVal val="0"/>
                                          </p:val>
                                        </p:tav>
                                        <p:tav tm="100000">
                                          <p:val>
                                            <p:strVal val="#ppt_w"/>
                                          </p:val>
                                        </p:tav>
                                      </p:tavLst>
                                    </p:anim>
                                    <p:anim calcmode="lin" valueType="num">
                                      <p:cBhvr additive="base">
                                        <p:cTn id="8" dur="500"/>
                                        <p:tgtEl>
                                          <p:spTgt spid="14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728" y="1127022"/>
            <a:ext cx="11626097" cy="6124754"/>
          </a:xfrm>
          <a:prstGeom prst="rect">
            <a:avLst/>
          </a:prstGeom>
          <a:noFill/>
        </p:spPr>
        <p:txBody>
          <a:bodyPr wrap="square" rtlCol="0">
            <a:spAutoFit/>
          </a:bodyPr>
          <a:lstStyle/>
          <a:p>
            <a:pPr algn="just"/>
            <a:r>
              <a:rPr lang="vi-VN" sz="2800" b="1" dirty="0">
                <a:solidFill>
                  <a:srgbClr val="FF0000"/>
                </a:solidFill>
                <a:latin typeface="+mn-lt"/>
              </a:rPr>
              <a:t>Sau khi hoàn thành</a:t>
            </a:r>
            <a:r>
              <a:rPr lang="vi-VN" sz="2800" b="1" dirty="0">
                <a:solidFill>
                  <a:srgbClr val="FF0000"/>
                </a:solidFill>
                <a:latin typeface="+mn-lt"/>
                <a:ea typeface="Times New Roman" panose="02020603050405020304" pitchFamily="18" charset="0"/>
              </a:rPr>
              <a:t> chương trình môn Tiếng Anh cấp trung học cơ sở, học sinh có thể:</a:t>
            </a:r>
            <a:r>
              <a:rPr lang="vi-VN" sz="2800" b="1" dirty="0">
                <a:solidFill>
                  <a:srgbClr val="FF0000"/>
                </a:solidFill>
                <a:latin typeface="+mn-lt"/>
              </a:rPr>
              <a:t> </a:t>
            </a:r>
          </a:p>
          <a:p>
            <a:pPr algn="just"/>
            <a:endParaRPr lang="vi-VN" sz="2800" dirty="0">
              <a:solidFill>
                <a:srgbClr val="002060"/>
              </a:solidFill>
              <a:latin typeface="+mn-lt"/>
            </a:endParaRPr>
          </a:p>
          <a:p>
            <a:pPr lvl="0" algn="just"/>
            <a:r>
              <a:rPr lang="vi-VN" sz="2800" dirty="0">
                <a:solidFill>
                  <a:srgbClr val="002060"/>
                </a:solidFill>
                <a:latin typeface="+mn-lt"/>
                <a:ea typeface="Times New Roman" panose="02020603050405020304" pitchFamily="18" charset="0"/>
              </a:rPr>
              <a:t>- Sử dụng tiếng Anh như một công cụ giao tiếp thông qua </a:t>
            </a:r>
            <a:r>
              <a:rPr lang="vi-VN" sz="2800" dirty="0">
                <a:solidFill>
                  <a:srgbClr val="FF0000"/>
                </a:solidFill>
                <a:latin typeface="+mn-lt"/>
                <a:ea typeface="Times New Roman" panose="02020603050405020304" pitchFamily="18" charset="0"/>
              </a:rPr>
              <a:t>bốn kỹ năng nghe, nói, đọc, viết </a:t>
            </a:r>
            <a:r>
              <a:rPr lang="vi-VN" sz="2800" dirty="0">
                <a:solidFill>
                  <a:srgbClr val="002060"/>
                </a:solidFill>
                <a:latin typeface="+mn-lt"/>
                <a:ea typeface="Times New Roman" panose="02020603050405020304" pitchFamily="18" charset="0"/>
              </a:rPr>
              <a:t>nhằm đáp ứng các nhu cầu giao tiếp cơ bản và trực tiếp trong những tình huống gần gũi và thường nhật.</a:t>
            </a:r>
          </a:p>
          <a:p>
            <a:pPr lvl="0" algn="just"/>
            <a:endParaRPr lang="vi-VN" sz="2800" dirty="0">
              <a:solidFill>
                <a:srgbClr val="002060"/>
              </a:solidFill>
              <a:latin typeface="+mn-lt"/>
              <a:ea typeface="Times New Roman" panose="02020603050405020304" pitchFamily="18" charset="0"/>
            </a:endParaRPr>
          </a:p>
          <a:p>
            <a:pPr algn="just"/>
            <a:r>
              <a:rPr lang="vi-VN" sz="2800" dirty="0">
                <a:solidFill>
                  <a:srgbClr val="002060"/>
                </a:solidFill>
                <a:latin typeface="+mn-lt"/>
              </a:rPr>
              <a:t>- Có kiến thức cơ bản về tiếng Anh: ngữ âm, từ vựng, ngữ pháp. Thông qua tiếng Anh, có những </a:t>
            </a:r>
            <a:r>
              <a:rPr lang="vi-VN" sz="2800" dirty="0">
                <a:solidFill>
                  <a:srgbClr val="FF0000"/>
                </a:solidFill>
                <a:latin typeface="+mn-lt"/>
              </a:rPr>
              <a:t>hiểu biết khái quát </a:t>
            </a:r>
            <a:r>
              <a:rPr lang="vi-VN" sz="2800" dirty="0">
                <a:solidFill>
                  <a:srgbClr val="002060"/>
                </a:solidFill>
                <a:latin typeface="+mn-lt"/>
              </a:rPr>
              <a:t>về đất nước, con người, nền văn hoá của các quốc gia nói tiếng Anh và của các quốc gia khác trên thế giới, đồng thời có hiểu biết và tự hào về những giá trị của nền văn hoá dân tộc mình.</a:t>
            </a:r>
          </a:p>
          <a:p>
            <a:pPr lvl="0"/>
            <a:endParaRPr lang="vi-VN" sz="2800" b="1" dirty="0">
              <a:solidFill>
                <a:srgbClr val="0070C0"/>
              </a:solidFill>
              <a:latin typeface="+mj-lt"/>
              <a:ea typeface="Times New Roman" panose="02020603050405020304" pitchFamily="18" charset="0"/>
            </a:endParaRPr>
          </a:p>
          <a:p>
            <a:endParaRPr lang="vi-VN" sz="2800" b="1" dirty="0">
              <a:solidFill>
                <a:srgbClr val="0070C0"/>
              </a:solidFill>
              <a:latin typeface="+mj-lt"/>
            </a:endParaRPr>
          </a:p>
        </p:txBody>
      </p:sp>
      <p:sp>
        <p:nvSpPr>
          <p:cNvPr id="5" name="Rectangle 4"/>
          <p:cNvSpPr/>
          <p:nvPr/>
        </p:nvSpPr>
        <p:spPr>
          <a:xfrm>
            <a:off x="355152" y="384328"/>
            <a:ext cx="11533247" cy="584775"/>
          </a:xfrm>
          <a:prstGeom prst="rect">
            <a:avLst/>
          </a:prstGeom>
          <a:solidFill>
            <a:schemeClr val="accent1">
              <a:lumMod val="75000"/>
            </a:schemeClr>
          </a:solidFill>
        </p:spPr>
        <p:txBody>
          <a:bodyPr wrap="square" lIns="91440" tIns="45720" rIns="91440" bIns="45720">
            <a:spAutoFit/>
          </a:bodyPr>
          <a:lstStyle/>
          <a:p>
            <a:pPr marL="431800" algn="ctr"/>
            <a:r>
              <a:rPr lang="vi-VN" sz="3200" b="1" dirty="0">
                <a:solidFill>
                  <a:srgbClr val="FFFF00"/>
                </a:solidFill>
                <a:latin typeface="+mn-lt"/>
                <a:ea typeface="Times New Roman" panose="02020603050405020304" pitchFamily="18" charset="0"/>
              </a:rPr>
              <a:t>MỤC TIÊU MÔN TIẾNG ANH CẤP TRUNG HỌC CƠ SỞ</a:t>
            </a:r>
            <a:endParaRPr lang="vi-VN" sz="3200" dirty="0">
              <a:solidFill>
                <a:srgbClr val="FFFF00"/>
              </a:solidFill>
              <a:latin typeface="+mn-lt"/>
              <a:ea typeface="Times New Roman" panose="02020603050405020304" pitchFamily="18" charset="0"/>
            </a:endParaRPr>
          </a:p>
        </p:txBody>
      </p:sp>
    </p:spTree>
    <p:extLst>
      <p:ext uri="{BB962C8B-B14F-4D97-AF65-F5344CB8AC3E}">
        <p14:creationId xmlns:p14="http://schemas.microsoft.com/office/powerpoint/2010/main" val="423297137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728" y="1331086"/>
            <a:ext cx="11578472" cy="34009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tab pos="546100" algn="l"/>
              </a:tabLst>
              <a:defRPr/>
            </a:pPr>
            <a:r>
              <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 Có thái độ tích cực đối với môn học và việc học tiếng Anh, bước đầu biết </a:t>
            </a:r>
            <a:r>
              <a:rPr kumimoji="0" lang="vi-VN" sz="2800" b="0" i="0" u="none" strike="noStrike" kern="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a:sym typeface="Arial"/>
              </a:rPr>
              <a:t>sử dụng tiếng Anh để tìm hiểu các môn học khác </a:t>
            </a:r>
            <a:r>
              <a:rPr kumimoji="0" lang="vi-VN" sz="2800" b="0" i="0" u="none" strike="noStrike" kern="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a:sym typeface="Arial"/>
              </a:rPr>
              <a:t>trong chương trình giáo dục phổ thông.</a:t>
            </a:r>
          </a:p>
          <a:p>
            <a:pPr lvl="0" algn="just">
              <a:lnSpc>
                <a:spcPct val="150000"/>
              </a:lnSpc>
              <a:spcBef>
                <a:spcPts val="600"/>
              </a:spcBef>
            </a:pPr>
            <a:r>
              <a:rPr lang="en-US" sz="2800" dirty="0">
                <a:solidFill>
                  <a:srgbClr val="002060"/>
                </a:solidFill>
              </a:rPr>
              <a:t>- </a:t>
            </a:r>
            <a:r>
              <a:rPr lang="vi-VN" sz="2800" dirty="0">
                <a:solidFill>
                  <a:srgbClr val="002060"/>
                </a:solidFill>
              </a:rPr>
              <a:t>Đạt được trình độ tiếng Anh </a:t>
            </a:r>
            <a:r>
              <a:rPr lang="vi-VN" sz="2800" dirty="0">
                <a:solidFill>
                  <a:srgbClr val="FF0000"/>
                </a:solidFill>
              </a:rPr>
              <a:t>Bậc 2 của </a:t>
            </a:r>
            <a:r>
              <a:rPr lang="vi-VN" sz="2800" i="1" dirty="0">
                <a:solidFill>
                  <a:srgbClr val="FF0000"/>
                </a:solidFill>
              </a:rPr>
              <a:t>Khung</a:t>
            </a:r>
            <a:r>
              <a:rPr lang="vi-VN" sz="2800" dirty="0">
                <a:solidFill>
                  <a:srgbClr val="FF0000"/>
                </a:solidFill>
              </a:rPr>
              <a:t> </a:t>
            </a:r>
            <a:r>
              <a:rPr lang="vi-VN" sz="2800" i="1" dirty="0">
                <a:solidFill>
                  <a:srgbClr val="FF0000"/>
                </a:solidFill>
              </a:rPr>
              <a:t>năng lực ngoại ngữ 6 bậc dùng cho Việt Nam</a:t>
            </a:r>
            <a:r>
              <a:rPr lang="en-US" sz="2800" i="1" dirty="0">
                <a:solidFill>
                  <a:srgbClr val="FF0000"/>
                </a:solidFill>
              </a:rPr>
              <a:t>.</a:t>
            </a:r>
            <a:endParaRPr lang="vi-VN" sz="2800" dirty="0">
              <a:solidFill>
                <a:srgbClr val="002060"/>
              </a:solidFill>
            </a:endParaRPr>
          </a:p>
        </p:txBody>
      </p:sp>
      <p:sp>
        <p:nvSpPr>
          <p:cNvPr id="4" name="Rectangle 3"/>
          <p:cNvSpPr/>
          <p:nvPr/>
        </p:nvSpPr>
        <p:spPr>
          <a:xfrm>
            <a:off x="308728" y="322957"/>
            <a:ext cx="11533247" cy="523220"/>
          </a:xfrm>
          <a:prstGeom prst="rect">
            <a:avLst/>
          </a:prstGeom>
          <a:solidFill>
            <a:schemeClr val="accent1">
              <a:lumMod val="75000"/>
            </a:schemeClr>
          </a:solidFill>
        </p:spPr>
        <p:txBody>
          <a:bodyPr wrap="square" lIns="91440" tIns="45720" rIns="91440" bIns="45720">
            <a:spAutoFit/>
          </a:bodyPr>
          <a:lstStyle/>
          <a:p>
            <a:pPr marL="43180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a:sym typeface="Arial"/>
              </a:rPr>
              <a:t>MỤC TIÊU MÔN TIẾNG ANH CẤP TRUNG HỌC CƠ SỞ</a:t>
            </a:r>
            <a:r>
              <a:rPr kumimoji="0" lang="en-US" sz="2800" b="1" i="0" u="none" strike="noStrike" kern="0" cap="none" spc="0" normalizeH="0" baseline="0" noProof="0" dirty="0">
                <a:ln>
                  <a:noFill/>
                </a:ln>
                <a:solidFill>
                  <a:srgbClr val="FFFF00"/>
                </a:solidFill>
                <a:effectLst/>
                <a:uLnTx/>
                <a:uFillTx/>
                <a:latin typeface="Arial"/>
                <a:ea typeface="Times New Roman" panose="02020603050405020304" pitchFamily="18" charset="0"/>
                <a:cs typeface="Arial"/>
                <a:sym typeface="Arial"/>
              </a:rPr>
              <a:t> (</a:t>
            </a:r>
            <a:r>
              <a:rPr kumimoji="0" lang="en-US" sz="2800" b="1" i="0" u="none" strike="noStrike" kern="0" cap="none" spc="0" normalizeH="0" baseline="0" noProof="0" dirty="0" err="1">
                <a:ln>
                  <a:noFill/>
                </a:ln>
                <a:solidFill>
                  <a:srgbClr val="FFFF00"/>
                </a:solidFill>
                <a:effectLst/>
                <a:uLnTx/>
                <a:uFillTx/>
                <a:latin typeface="Arial"/>
                <a:ea typeface="Times New Roman" panose="02020603050405020304" pitchFamily="18" charset="0"/>
                <a:cs typeface="Arial"/>
                <a:sym typeface="Arial"/>
              </a:rPr>
              <a:t>tt</a:t>
            </a:r>
            <a:r>
              <a:rPr kumimoji="0" lang="en-US" sz="2800" b="1" i="0" u="none" strike="noStrike" kern="0" cap="none" spc="0" normalizeH="0" baseline="0" noProof="0" dirty="0">
                <a:ln>
                  <a:noFill/>
                </a:ln>
                <a:solidFill>
                  <a:srgbClr val="FFFF00"/>
                </a:solidFill>
                <a:effectLst/>
                <a:uLnTx/>
                <a:uFillTx/>
                <a:latin typeface="Arial"/>
                <a:ea typeface="Times New Roman" panose="02020603050405020304" pitchFamily="18" charset="0"/>
                <a:cs typeface="Arial"/>
                <a:sym typeface="Arial"/>
              </a:rPr>
              <a:t>)</a:t>
            </a:r>
            <a:endParaRPr kumimoji="0" lang="vi-VN" sz="2800" b="0" i="0" u="none" strike="noStrike" kern="0" cap="none" spc="0" normalizeH="0" baseline="0" noProof="0" dirty="0">
              <a:ln>
                <a:noFill/>
              </a:ln>
              <a:solidFill>
                <a:srgbClr val="FFFF00"/>
              </a:solidFill>
              <a:effectLst/>
              <a:uLnTx/>
              <a:uFillTx/>
              <a:latin typeface="Arial" panose="020B0604020202020204" pitchFamily="34"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3641711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3" name="Rectangle 2"/>
          <p:cNvSpPr/>
          <p:nvPr/>
        </p:nvSpPr>
        <p:spPr>
          <a:xfrm>
            <a:off x="967722" y="263433"/>
            <a:ext cx="10533654"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a:ln w="12700">
                  <a:solidFill>
                    <a:srgbClr val="A6B727"/>
                  </a:solidFill>
                  <a:prstDash val="solid"/>
                </a:ln>
                <a:solidFill>
                  <a:srgbClr val="00B050"/>
                </a:solidFill>
                <a:effectLst>
                  <a:outerShdw dist="38100" dir="2640000" algn="bl" rotWithShape="0">
                    <a:srgbClr val="A6B727"/>
                  </a:outerShdw>
                </a:effectLst>
                <a:uLnTx/>
                <a:uFillTx/>
                <a:latin typeface="Arial"/>
                <a:cs typeface="Arial"/>
                <a:sym typeface="Arial"/>
              </a:rPr>
              <a:t>CẤU TRÚC </a:t>
            </a:r>
            <a:r>
              <a:rPr kumimoji="0" lang="en-US" sz="4800" b="1" i="0" u="none" strike="noStrike" kern="0" cap="none" spc="0" normalizeH="0" baseline="0" noProof="0" dirty="0">
                <a:ln w="12700">
                  <a:solidFill>
                    <a:srgbClr val="A6B727"/>
                  </a:solidFill>
                  <a:prstDash val="solid"/>
                </a:ln>
                <a:solidFill>
                  <a:srgbClr val="00B050"/>
                </a:solidFill>
                <a:effectLst>
                  <a:outerShdw dist="38100" dir="2640000" algn="bl" rotWithShape="0">
                    <a:srgbClr val="A6B727"/>
                  </a:outerShdw>
                </a:effectLst>
                <a:uLnTx/>
                <a:uFillTx/>
                <a:latin typeface="Arial"/>
                <a:cs typeface="Arial"/>
                <a:sym typeface="Arial"/>
              </a:rPr>
              <a:t>SÁCH</a:t>
            </a:r>
            <a:r>
              <a:rPr kumimoji="0" lang="en-US" sz="5400" b="1" i="0" u="none" strike="noStrike" kern="0" cap="none" spc="0" normalizeH="0" baseline="0" noProof="0" dirty="0">
                <a:ln w="12700">
                  <a:solidFill>
                    <a:srgbClr val="A6B727"/>
                  </a:solidFill>
                  <a:prstDash val="solid"/>
                </a:ln>
                <a:solidFill>
                  <a:srgbClr val="00B050"/>
                </a:solidFill>
                <a:effectLst>
                  <a:outerShdw dist="38100" dir="2640000" algn="bl" rotWithShape="0">
                    <a:srgbClr val="A6B727"/>
                  </a:outerShdw>
                </a:effectLst>
                <a:uLnTx/>
                <a:uFillTx/>
                <a:latin typeface="Arial"/>
                <a:cs typeface="Arial"/>
                <a:sym typeface="Arial"/>
              </a:rPr>
              <a:t> TIẾNG ANH 6</a:t>
            </a:r>
          </a:p>
        </p:txBody>
      </p:sp>
      <p:sp>
        <p:nvSpPr>
          <p:cNvPr id="4" name="Rectangle 3"/>
          <p:cNvSpPr/>
          <p:nvPr/>
        </p:nvSpPr>
        <p:spPr>
          <a:xfrm>
            <a:off x="3598861" y="1057913"/>
            <a:ext cx="4698722"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800" b="1" i="0" u="none" strike="noStrike" kern="0" cap="none" spc="0" normalizeH="0" baseline="0" noProof="0" dirty="0">
                <a:ln/>
                <a:solidFill>
                  <a:srgbClr val="418AB3"/>
                </a:solidFill>
                <a:effectLst/>
                <a:uLnTx/>
                <a:uFillTx/>
                <a:latin typeface="Arial"/>
                <a:cs typeface="Arial"/>
                <a:sym typeface="Arial"/>
              </a:rPr>
              <a:t>FRIENDS PLUS</a:t>
            </a:r>
          </a:p>
        </p:txBody>
      </p:sp>
      <p:sp>
        <p:nvSpPr>
          <p:cNvPr id="11" name="Google Shape;307;p16"/>
          <p:cNvSpPr/>
          <p:nvPr/>
        </p:nvSpPr>
        <p:spPr>
          <a:xfrm>
            <a:off x="203358" y="2278945"/>
            <a:ext cx="2830787" cy="646470"/>
          </a:xfrm>
          <a:prstGeom prst="homePlate">
            <a:avLst>
              <a:gd name="adj" fmla="val 50000"/>
            </a:avLst>
          </a:prstGeom>
          <a:solidFill>
            <a:schemeClr val="accent1"/>
          </a:solidFill>
          <a:ln w="19050" cap="flat" cmpd="sng">
            <a:solidFill>
              <a:srgbClr val="79851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err="1">
                <a:ln>
                  <a:noFill/>
                </a:ln>
                <a:solidFill>
                  <a:srgbClr val="FFFF00"/>
                </a:solidFill>
                <a:effectLst/>
                <a:uLnTx/>
                <a:uFillTx/>
                <a:latin typeface="Arial"/>
                <a:ea typeface="Corbel"/>
                <a:cs typeface="Corbel"/>
                <a:sym typeface="Corbel"/>
              </a:rPr>
              <a:t>Bao</a:t>
            </a:r>
            <a:r>
              <a:rPr kumimoji="0" lang="en-US" sz="3600" b="1" i="0" u="none" strike="noStrike" kern="0" cap="none" spc="0" normalizeH="0" baseline="0" noProof="0" dirty="0">
                <a:ln>
                  <a:noFill/>
                </a:ln>
                <a:solidFill>
                  <a:srgbClr val="FFFF00"/>
                </a:solidFill>
                <a:effectLst/>
                <a:uLnTx/>
                <a:uFillTx/>
                <a:latin typeface="Arial"/>
                <a:ea typeface="Corbel"/>
                <a:cs typeface="Corbel"/>
                <a:sym typeface="Corbel"/>
              </a:rPr>
              <a:t> </a:t>
            </a:r>
            <a:r>
              <a:rPr kumimoji="0" lang="en-US" sz="3600" b="1" i="0" u="none" strike="noStrike" kern="0" cap="none" spc="0" normalizeH="0" baseline="0" noProof="0" dirty="0" err="1">
                <a:ln>
                  <a:noFill/>
                </a:ln>
                <a:solidFill>
                  <a:srgbClr val="FFFF00"/>
                </a:solidFill>
                <a:effectLst/>
                <a:uLnTx/>
                <a:uFillTx/>
                <a:latin typeface="Arial"/>
                <a:ea typeface="Corbel"/>
                <a:cs typeface="Corbel"/>
                <a:sym typeface="Corbel"/>
              </a:rPr>
              <a:t>gồm</a:t>
            </a:r>
            <a:r>
              <a:rPr kumimoji="0" lang="en-US" sz="3600" b="1" i="0" u="none" strike="noStrike" kern="0" cap="none" spc="0" normalizeH="0" baseline="0" noProof="0" dirty="0">
                <a:ln>
                  <a:noFill/>
                </a:ln>
                <a:solidFill>
                  <a:srgbClr val="FFFF00"/>
                </a:solidFill>
                <a:effectLst/>
                <a:uLnTx/>
                <a:uFillTx/>
                <a:latin typeface="Arial"/>
                <a:ea typeface="Corbel"/>
                <a:cs typeface="Corbel"/>
                <a:sym typeface="Corbel"/>
              </a:rPr>
              <a:t>:</a:t>
            </a:r>
            <a:endParaRPr kumimoji="0" sz="3600" b="1" i="0" u="none" strike="noStrike" kern="0" cap="none" spc="0" normalizeH="0" baseline="0" noProof="0" dirty="0">
              <a:ln>
                <a:noFill/>
              </a:ln>
              <a:solidFill>
                <a:srgbClr val="FFFF00"/>
              </a:solidFill>
              <a:effectLst/>
              <a:uLnTx/>
              <a:uFillTx/>
              <a:latin typeface="Arial"/>
              <a:ea typeface="Corbel"/>
              <a:cs typeface="Corbel"/>
              <a:sym typeface="Corbel"/>
            </a:endParaRPr>
          </a:p>
        </p:txBody>
      </p:sp>
      <p:sp>
        <p:nvSpPr>
          <p:cNvPr id="2" name="TextBox 1"/>
          <p:cNvSpPr txBox="1"/>
          <p:nvPr/>
        </p:nvSpPr>
        <p:spPr>
          <a:xfrm>
            <a:off x="3265497" y="2056686"/>
            <a:ext cx="5938104" cy="480131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- 01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bài</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ôn</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tập</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củng</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cố</a:t>
            </a:r>
            <a:endPar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- 08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đơn</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vị</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bài</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học</a:t>
            </a:r>
            <a:endPar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- 04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bài</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ôn</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tập</a:t>
            </a:r>
            <a:endPar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- 05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bài</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CLIL</a:t>
            </a: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- 03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bài</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văn</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36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hóa</a:t>
            </a:r>
            <a:r>
              <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p>
          <a:p>
            <a:pPr marL="571500" marR="0" lvl="0" indent="-571500" algn="l" defTabSz="914400" rtl="0" eaLnBrk="1" fontAlgn="auto" latinLnBrk="0" hangingPunct="1">
              <a:lnSpc>
                <a:spcPct val="100000"/>
              </a:lnSpc>
              <a:spcBef>
                <a:spcPts val="0"/>
              </a:spcBef>
              <a:spcAft>
                <a:spcPts val="0"/>
              </a:spcAft>
              <a:buClr>
                <a:srgbClr val="000000"/>
              </a:buClr>
              <a:buSzTx/>
              <a:buFontTx/>
              <a:buChar char="-"/>
              <a:tabLst/>
              <a:defRPr/>
            </a:pPr>
            <a:endParaRPr kumimoji="0" lang="en-US" sz="36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endParaRPr>
          </a:p>
        </p:txBody>
      </p:sp>
    </p:spTree>
    <p:extLst>
      <p:ext uri="{BB962C8B-B14F-4D97-AF65-F5344CB8AC3E}">
        <p14:creationId xmlns:p14="http://schemas.microsoft.com/office/powerpoint/2010/main" val="19858371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3" name="TextBox 2"/>
          <p:cNvSpPr txBox="1"/>
          <p:nvPr/>
        </p:nvSpPr>
        <p:spPr>
          <a:xfrm>
            <a:off x="320926" y="1192918"/>
            <a:ext cx="11871074" cy="54476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Mỗi</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đơn</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vị</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bài</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học</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luôn</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tích</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hợp</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từ</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2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đến</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3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chủ</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đề</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gồm</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FF0000"/>
                </a:solidFill>
                <a:effectLst/>
                <a:uLnTx/>
                <a:uFillTx/>
                <a:latin typeface="Arial"/>
                <a:cs typeface="Times New Roman" panose="02020603050405020304" pitchFamily="18" charset="0"/>
                <a:sym typeface="Arial"/>
              </a:rPr>
              <a:t>có</a:t>
            </a:r>
            <a:r>
              <a:rPr kumimoji="0" lang="en-US" sz="2400" b="1" i="0" u="none" strike="noStrike" kern="0" cap="none" spc="0" normalizeH="0" baseline="0" noProof="0" dirty="0">
                <a:ln>
                  <a:noFill/>
                </a:ln>
                <a:solidFill>
                  <a:srgbClr val="FF0000"/>
                </a:solidFill>
                <a:effectLst/>
                <a:uLnTx/>
                <a:uFillTx/>
                <a:latin typeface="Arial"/>
                <a:cs typeface="Times New Roman" panose="02020603050405020304" pitchFamily="18" charset="0"/>
                <a:sym typeface="Arial"/>
              </a:rPr>
              <a:t>:</a:t>
            </a:r>
          </a:p>
          <a:p>
            <a:pPr marL="457200" marR="0" lvl="0" indent="-457200" algn="l" defTabSz="914400" rtl="0" eaLnBrk="1" fontAlgn="auto" latinLnBrk="0" hangingPunct="1">
              <a:lnSpc>
                <a:spcPct val="150000"/>
              </a:lnSpc>
              <a:spcBef>
                <a:spcPts val="0"/>
              </a:spcBef>
              <a:spcAft>
                <a:spcPts val="0"/>
              </a:spcAft>
              <a:buClr>
                <a:srgbClr val="000000"/>
              </a:buClr>
              <a:buSzTx/>
              <a:buFontTx/>
              <a:buChar char="-"/>
              <a:tabLst/>
              <a:defRPr/>
            </a:pP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01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chủ</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đề</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xuyên</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suốt</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được</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tích</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hợp</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trong</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hai</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bộ</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từ</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vựng</a:t>
            </a:r>
            <a: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r>
            <a:br>
              <a:rPr kumimoji="0" lang="en-US" sz="2400" b="1" i="0"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br>
            <a:r>
              <a:rPr kumimoji="0" lang="en-US" sz="2400" b="1" i="1"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(01 </a:t>
            </a:r>
            <a:r>
              <a:rPr kumimoji="0" lang="en-US" sz="2400" b="1" i="1"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bộ</a:t>
            </a:r>
            <a:r>
              <a:rPr kumimoji="0" lang="en-US" sz="2400" b="1" i="1"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ở </a:t>
            </a:r>
            <a:r>
              <a:rPr kumimoji="0" lang="en-US" sz="2400" b="1" i="1"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phần</a:t>
            </a:r>
            <a:r>
              <a:rPr kumimoji="0" lang="en-US" sz="2400" b="1" i="1"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Vocabulary </a:t>
            </a:r>
            <a:r>
              <a:rPr kumimoji="0" lang="en-US" sz="2400" b="1" i="1"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và</a:t>
            </a:r>
            <a:r>
              <a:rPr kumimoji="0" lang="en-US" sz="2400" b="1" i="1"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1"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bộ</a:t>
            </a:r>
            <a:r>
              <a:rPr kumimoji="0" lang="en-US" sz="2400" b="1" i="1"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1"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còn</a:t>
            </a:r>
            <a:r>
              <a:rPr kumimoji="0" lang="en-US" sz="2400" b="1" i="1"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a:t>
            </a:r>
            <a:r>
              <a:rPr kumimoji="0" lang="en-US" sz="2400" b="1" i="1"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lại</a:t>
            </a:r>
            <a:r>
              <a:rPr kumimoji="0" lang="en-US" sz="2400" b="1" i="1"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ở </a:t>
            </a:r>
            <a:r>
              <a:rPr kumimoji="0" lang="en-US" sz="2400" b="1" i="1" u="none" strike="noStrike" kern="0" cap="none" spc="0" normalizeH="0" baseline="0" noProof="0" dirty="0" err="1">
                <a:ln>
                  <a:noFill/>
                </a:ln>
                <a:solidFill>
                  <a:srgbClr val="0070C0"/>
                </a:solidFill>
                <a:effectLst/>
                <a:uLnTx/>
                <a:uFillTx/>
                <a:latin typeface="Arial"/>
                <a:cs typeface="Times New Roman" panose="02020603050405020304" pitchFamily="18" charset="0"/>
                <a:sym typeface="Arial"/>
              </a:rPr>
              <a:t>phần</a:t>
            </a:r>
            <a:r>
              <a:rPr kumimoji="0" lang="en-US" sz="2400" b="1" i="1" u="none" strike="noStrike" kern="0" cap="none" spc="0" normalizeH="0" baseline="0" noProof="0" dirty="0">
                <a:ln>
                  <a:noFill/>
                </a:ln>
                <a:solidFill>
                  <a:srgbClr val="0070C0"/>
                </a:solidFill>
                <a:effectLst/>
                <a:uLnTx/>
                <a:uFillTx/>
                <a:latin typeface="Arial"/>
                <a:cs typeface="Times New Roman" panose="02020603050405020304" pitchFamily="18" charset="0"/>
                <a:sym typeface="Arial"/>
              </a:rPr>
              <a:t> Vocabulary – Listening) </a:t>
            </a:r>
          </a:p>
          <a:p>
            <a:pPr marL="457200" marR="0" lvl="0" indent="-4572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Từ</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vựng</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các</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chủ</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đề</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có</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liên</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quan</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được</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tích</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hợp</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xuyên</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suốt</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đơn</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vị</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bài</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rgbClr val="DF5327">
                    <a:lumMod val="75000"/>
                  </a:srgbClr>
                </a:solidFill>
                <a:effectLst/>
                <a:uLnTx/>
                <a:uFillTx/>
                <a:latin typeface="Arial"/>
                <a:cs typeface="Times New Roman" panose="02020603050405020304" pitchFamily="18" charset="0"/>
                <a:sym typeface="Arial"/>
              </a:rPr>
              <a:t>học</a:t>
            </a:r>
            <a:r>
              <a:rPr kumimoji="0" lang="en-US" sz="2400" b="1" i="0" u="none" strike="noStrike" kern="0" cap="none" spc="0" normalizeH="0" baseline="0" noProof="0" dirty="0">
                <a:ln>
                  <a:noFill/>
                </a:ln>
                <a:solidFill>
                  <a:srgbClr val="DF5327">
                    <a:lumMod val="75000"/>
                  </a:srgbClr>
                </a:solidFill>
                <a:effectLst/>
                <a:uLnTx/>
                <a:uFillTx/>
                <a:latin typeface="Arial"/>
                <a:cs typeface="Times New Roman" panose="02020603050405020304" pitchFamily="18" charset="0"/>
                <a:sym typeface="Arial"/>
              </a:rPr>
              <a:t>.</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7030A0"/>
              </a:solidFill>
              <a:effectLst/>
              <a:uLnTx/>
              <a:uFillTx/>
              <a:latin typeface="Arial"/>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Ví</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dụ</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Unit 4: 	-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Chủ</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đề</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xuyên</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suốt</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Thế</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giới</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học</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tập</a:t>
            </a:r>
            <a:endPar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Các</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phần</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rèn</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luyện</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kỹ</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năng</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tích</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hợp</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thêm</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chủ</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đề</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Ngôi</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trường</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của</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tôi</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Ứng</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dụng</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của</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Vô</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tuyến</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truyền</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hình</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trong</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học</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err="1">
                <a:ln>
                  <a:noFill/>
                </a:ln>
                <a:solidFill>
                  <a:schemeClr val="tx1"/>
                </a:solidFill>
                <a:effectLst/>
                <a:uLnTx/>
                <a:uFillTx/>
                <a:latin typeface="Arial"/>
                <a:cs typeface="Times New Roman" panose="02020603050405020304" pitchFamily="18" charset="0"/>
                <a:sym typeface="Arial"/>
              </a:rPr>
              <a:t>tập</a:t>
            </a:r>
            <a:r>
              <a:rPr kumimoji="0" lang="en-US" sz="2400" b="1" i="0" u="none" strike="noStrike" kern="0" cap="none" spc="0" normalizeH="0" baseline="0" noProof="0" dirty="0">
                <a:ln>
                  <a:noFill/>
                </a:ln>
                <a:solidFill>
                  <a:schemeClr val="tx1"/>
                </a:solidFill>
                <a:effectLst/>
                <a:uLnTx/>
                <a:uFillTx/>
                <a:latin typeface="Arial"/>
                <a:cs typeface="Times New Roman" panose="02020603050405020304" pitchFamily="18" charset="0"/>
                <a:sym typeface="Arial"/>
              </a:rPr>
              <a:t>, </a:t>
            </a:r>
            <a:r>
              <a:rPr kumimoji="0" lang="en-US" sz="2400" b="1" i="0" u="none" strike="noStrike" kern="0" cap="none" spc="0" normalizeH="0" baseline="0" noProof="0" dirty="0">
                <a:ln>
                  <a:noFill/>
                </a:ln>
                <a:solidFill>
                  <a:srgbClr val="7030A0"/>
                </a:solidFill>
                <a:effectLst/>
                <a:uLnTx/>
                <a:uFillTx/>
                <a:latin typeface="Arial"/>
                <a:cs typeface="Times New Roman" panose="02020603050405020304" pitchFamily="18" charset="0"/>
                <a:sym typeface="Arial"/>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400" b="0" i="0"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sp>
        <p:nvSpPr>
          <p:cNvPr id="4" name="Rectangle 3"/>
          <p:cNvSpPr/>
          <p:nvPr/>
        </p:nvSpPr>
        <p:spPr>
          <a:xfrm>
            <a:off x="469412" y="302301"/>
            <a:ext cx="11266957" cy="707886"/>
          </a:xfrm>
          <a:prstGeom prst="rect">
            <a:avLst/>
          </a:prstGeom>
          <a:solidFill>
            <a:schemeClr val="accent3">
              <a:lumMod val="40000"/>
              <a:lumOff val="60000"/>
            </a:schemeClr>
          </a:solidFill>
          <a:ln>
            <a:solidFill>
              <a:schemeClr val="tx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w="6600">
                  <a:solidFill>
                    <a:srgbClr val="DF5327"/>
                  </a:solidFill>
                  <a:prstDash val="solid"/>
                </a:ln>
                <a:solidFill>
                  <a:srgbClr val="FFFFFF"/>
                </a:solidFill>
                <a:effectLst>
                  <a:outerShdw dist="38100" dir="2700000" algn="tl" rotWithShape="0">
                    <a:srgbClr val="DF5327"/>
                  </a:outerShdw>
                </a:effectLst>
                <a:uLnTx/>
                <a:uFillTx/>
                <a:latin typeface="Arial"/>
                <a:cs typeface="Arial"/>
                <a:sym typeface="Arial"/>
              </a:rPr>
              <a:t>CẤU TRÚC, NỘI DUNG MỖI ĐƠN VỊ BÀI HỌC</a:t>
            </a:r>
          </a:p>
        </p:txBody>
      </p:sp>
    </p:spTree>
    <p:extLst>
      <p:ext uri="{BB962C8B-B14F-4D97-AF65-F5344CB8AC3E}">
        <p14:creationId xmlns:p14="http://schemas.microsoft.com/office/powerpoint/2010/main" val="2153820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4" name="Rectangle 3"/>
          <p:cNvSpPr/>
          <p:nvPr/>
        </p:nvSpPr>
        <p:spPr>
          <a:xfrm>
            <a:off x="249381" y="323849"/>
            <a:ext cx="11607341" cy="677107"/>
          </a:xfrm>
          <a:prstGeom prst="rect">
            <a:avLst/>
          </a:prstGeom>
          <a:solidFill>
            <a:schemeClr val="accent3">
              <a:lumMod val="40000"/>
              <a:lumOff val="60000"/>
            </a:schemeClr>
          </a:solidFill>
          <a:ln>
            <a:solidFill>
              <a:schemeClr val="tx1"/>
            </a:solidFill>
          </a:ln>
        </p:spPr>
        <p:txBody>
          <a:bodyPr wrap="square" lIns="91440" tIns="45720" rIns="91440" bIns="45720">
            <a:spAutoFit/>
          </a:bodyPr>
          <a:lstStyle/>
          <a:p>
            <a:pPr algn="ctr"/>
            <a:r>
              <a:rPr lang="en-US" sz="3800" b="1" cap="none" spc="0" dirty="0">
                <a:ln w="6600">
                  <a:solidFill>
                    <a:schemeClr val="accent2"/>
                  </a:solidFill>
                  <a:prstDash val="solid"/>
                </a:ln>
                <a:solidFill>
                  <a:srgbClr val="FFFFFF"/>
                </a:solidFill>
                <a:effectLst>
                  <a:outerShdw dist="38100" dir="2700000" algn="tl" rotWithShape="0">
                    <a:schemeClr val="accent2"/>
                  </a:outerShdw>
                </a:effectLst>
              </a:rPr>
              <a:t>CẤU TRÚC, NỘI DUNG MỖI ĐƠN VỊ BÀI HỌC (</a:t>
            </a:r>
            <a:r>
              <a:rPr lang="en-US" sz="3800" b="1" cap="none" spc="0" dirty="0" err="1">
                <a:ln w="6600">
                  <a:solidFill>
                    <a:schemeClr val="accent2"/>
                  </a:solidFill>
                  <a:prstDash val="solid"/>
                </a:ln>
                <a:solidFill>
                  <a:srgbClr val="FFFFFF"/>
                </a:solidFill>
                <a:effectLst>
                  <a:outerShdw dist="38100" dir="2700000" algn="tl" rotWithShape="0">
                    <a:schemeClr val="accent2"/>
                  </a:outerShdw>
                </a:effectLst>
              </a:rPr>
              <a:t>tt</a:t>
            </a:r>
            <a:r>
              <a:rPr lang="en-US" sz="3800" b="1" cap="none" spc="0" dirty="0">
                <a:ln w="6600">
                  <a:solidFill>
                    <a:schemeClr val="accent2"/>
                  </a:solidFill>
                  <a:prstDash val="solid"/>
                </a:ln>
                <a:solidFill>
                  <a:srgbClr val="FFFFFF"/>
                </a:solidFill>
                <a:effectLst>
                  <a:outerShdw dist="38100" dir="2700000" algn="tl" rotWithShape="0">
                    <a:schemeClr val="accent2"/>
                  </a:outerShdw>
                </a:effectLst>
              </a:rPr>
              <a:t>)</a:t>
            </a:r>
          </a:p>
        </p:txBody>
      </p:sp>
      <p:sp>
        <p:nvSpPr>
          <p:cNvPr id="3" name="Rectangle 2"/>
          <p:cNvSpPr/>
          <p:nvPr/>
        </p:nvSpPr>
        <p:spPr>
          <a:xfrm>
            <a:off x="249381" y="903209"/>
            <a:ext cx="11704494" cy="5909310"/>
          </a:xfrm>
          <a:prstGeom prst="rect">
            <a:avLst/>
          </a:prstGeom>
        </p:spPr>
        <p:txBody>
          <a:bodyPr wrap="square">
            <a:spAutoFit/>
          </a:bodyPr>
          <a:lstStyle/>
          <a:p>
            <a:pPr algn="just">
              <a:lnSpc>
                <a:spcPct val="150000"/>
              </a:lnSpc>
              <a:buFontTx/>
              <a:buChar char="-"/>
            </a:pP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Các</a:t>
            </a:r>
            <a:r>
              <a:rPr lang="en-US" sz="2800" b="1" dirty="0">
                <a:solidFill>
                  <a:srgbClr val="0070C0"/>
                </a:solidFill>
                <a:cs typeface="Times New Roman" panose="02020603050405020304" pitchFamily="18" charset="0"/>
              </a:rPr>
              <a:t> </a:t>
            </a:r>
            <a:r>
              <a:rPr lang="en-US" sz="2800" b="1" dirty="0" err="1">
                <a:solidFill>
                  <a:srgbClr val="FF0000"/>
                </a:solidFill>
                <a:cs typeface="Times New Roman" panose="02020603050405020304" pitchFamily="18" charset="0"/>
              </a:rPr>
              <a:t>phần</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luyện</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tập</a:t>
            </a:r>
            <a:r>
              <a:rPr lang="en-US" sz="2800" b="1" dirty="0">
                <a:solidFill>
                  <a:srgbClr val="FF000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được</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đưa</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từ</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dễ</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đến</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khó</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theo</a:t>
            </a:r>
            <a:r>
              <a:rPr lang="en-US" sz="2800" b="1" dirty="0" smtClean="0">
                <a:solidFill>
                  <a:srgbClr val="0070C0"/>
                </a:solidFill>
                <a:cs typeface="Times New Roman" panose="02020603050405020304" pitchFamily="18" charset="0"/>
              </a:rPr>
              <a:t> 4 </a:t>
            </a:r>
            <a:r>
              <a:rPr lang="en-US" sz="2800" b="1" dirty="0" err="1" smtClean="0">
                <a:solidFill>
                  <a:srgbClr val="0070C0"/>
                </a:solidFill>
                <a:cs typeface="Times New Roman" panose="02020603050405020304" pitchFamily="18" charset="0"/>
              </a:rPr>
              <a:t>bậc</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tiếp</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cận</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nhận</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biết</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thông</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hiểu</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vận</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dụng</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vận</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dụng</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cao</a:t>
            </a:r>
            <a:r>
              <a:rPr lang="en-US" sz="2800" b="1" dirty="0" smtClean="0">
                <a:solidFill>
                  <a:srgbClr val="0070C0"/>
                </a:solidFill>
                <a:cs typeface="Times New Roman" panose="02020603050405020304" pitchFamily="18" charset="0"/>
              </a:rPr>
              <a:t> → </a:t>
            </a:r>
            <a:r>
              <a:rPr lang="en-US" sz="2800" b="1" dirty="0" err="1" smtClean="0">
                <a:solidFill>
                  <a:srgbClr val="0070C0"/>
                </a:solidFill>
                <a:cs typeface="Times New Roman" panose="02020603050405020304" pitchFamily="18" charset="0"/>
              </a:rPr>
              <a:t>giúp</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học</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sinh</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nhận</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thức</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được</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năng</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lực</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của</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mình</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có</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định</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hướng</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phấn</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đấu</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phù</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hợp</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đồng</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thời</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giúp</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giáo</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viên</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nắm</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rõ</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năng</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lực</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của</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học</a:t>
            </a:r>
            <a:r>
              <a:rPr lang="en-US" sz="2800" b="1" dirty="0" smtClean="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sinh</a:t>
            </a:r>
            <a:r>
              <a:rPr lang="en-US" sz="2800" b="1" dirty="0" smtClean="0">
                <a:solidFill>
                  <a:srgbClr val="0070C0"/>
                </a:solidFill>
                <a:cs typeface="Times New Roman" panose="02020603050405020304" pitchFamily="18" charset="0"/>
              </a:rPr>
              <a:t>.</a:t>
            </a:r>
            <a:endParaRPr lang="en-US" sz="2800" b="1" dirty="0">
              <a:solidFill>
                <a:srgbClr val="0070C0"/>
              </a:solidFill>
              <a:cs typeface="Times New Roman" panose="02020603050405020304" pitchFamily="18" charset="0"/>
            </a:endParaRPr>
          </a:p>
          <a:p>
            <a:pPr algn="just">
              <a:lnSpc>
                <a:spcPct val="150000"/>
              </a:lnSpc>
              <a:buFontTx/>
              <a:buChar char="-"/>
            </a:pP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Các</a:t>
            </a:r>
            <a:r>
              <a:rPr lang="en-US" sz="2800" b="1" dirty="0">
                <a:solidFill>
                  <a:srgbClr val="0070C0"/>
                </a:solidFill>
                <a:cs typeface="Times New Roman" panose="02020603050405020304" pitchFamily="18" charset="0"/>
              </a:rPr>
              <a:t> </a:t>
            </a:r>
            <a:r>
              <a:rPr lang="en-US" sz="2800" b="1" dirty="0" err="1">
                <a:solidFill>
                  <a:srgbClr val="FF0000"/>
                </a:solidFill>
                <a:cs typeface="Times New Roman" panose="02020603050405020304" pitchFamily="18" charset="0"/>
              </a:rPr>
              <a:t>phần</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trò</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chơi</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câu</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đố</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học</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ngôn</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ngữ</a:t>
            </a:r>
            <a:r>
              <a:rPr lang="en-US" sz="2800" b="1" dirty="0">
                <a:solidFill>
                  <a:srgbClr val="FF0000"/>
                </a:solidFill>
                <a:cs typeface="Times New Roman" panose="02020603050405020304" pitchFamily="18" charset="0"/>
              </a:rPr>
              <a:t> </a:t>
            </a:r>
            <a:r>
              <a:rPr lang="en-US" sz="2800" b="1" dirty="0" err="1">
                <a:solidFill>
                  <a:srgbClr val="0070C0"/>
                </a:solidFill>
                <a:cs typeface="Times New Roman" panose="02020603050405020304" pitchFamily="18" charset="0"/>
              </a:rPr>
              <a:t>tích</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hợp</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nội</a:t>
            </a:r>
            <a:r>
              <a:rPr lang="en-US" sz="2800" b="1" dirty="0">
                <a:solidFill>
                  <a:srgbClr val="0070C0"/>
                </a:solidFill>
                <a:cs typeface="Times New Roman" panose="02020603050405020304" pitchFamily="18" charset="0"/>
              </a:rPr>
              <a:t> dung </a:t>
            </a:r>
            <a:r>
              <a:rPr lang="en-US" sz="2800" b="1" dirty="0" err="1">
                <a:solidFill>
                  <a:srgbClr val="0070C0"/>
                </a:solidFill>
                <a:cs typeface="Times New Roman" panose="02020603050405020304" pitchFamily="18" charset="0"/>
              </a:rPr>
              <a:t>các</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môn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học</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trong</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phần</a:t>
            </a:r>
            <a:r>
              <a:rPr lang="en-US" sz="2800" b="1" dirty="0">
                <a:solidFill>
                  <a:srgbClr val="0070C0"/>
                </a:solidFill>
                <a:cs typeface="Times New Roman" panose="02020603050405020304" pitchFamily="18" charset="0"/>
              </a:rPr>
              <a:t> CLIL </a:t>
            </a:r>
            <a:r>
              <a:rPr lang="en-US" sz="2800" b="1" dirty="0" err="1">
                <a:solidFill>
                  <a:srgbClr val="0070C0"/>
                </a:solidFill>
                <a:cs typeface="Times New Roman" panose="02020603050405020304" pitchFamily="18" charset="0"/>
              </a:rPr>
              <a:t>luôn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liên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quan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mật</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thiết</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đến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chủ</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đề</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xuyên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suốt</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trong</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một</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đơn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vị</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bài</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học</a:t>
            </a:r>
            <a:r>
              <a:rPr lang="en-US" sz="2800" b="1" dirty="0">
                <a:solidFill>
                  <a:srgbClr val="0070C0"/>
                </a:solidFill>
                <a:cs typeface="Times New Roman" panose="02020603050405020304" pitchFamily="18" charset="0"/>
              </a:rPr>
              <a:t>. </a:t>
            </a:r>
          </a:p>
          <a:p>
            <a:pPr algn="just">
              <a:lnSpc>
                <a:spcPct val="150000"/>
              </a:lnSpc>
              <a:buFontTx/>
              <a:buChar char="-"/>
            </a:pP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Các</a:t>
            </a:r>
            <a:r>
              <a:rPr lang="en-US" sz="2800" b="1" dirty="0">
                <a:solidFill>
                  <a:srgbClr val="0070C0"/>
                </a:solidFill>
                <a:cs typeface="Times New Roman" panose="02020603050405020304" pitchFamily="18" charset="0"/>
              </a:rPr>
              <a:t> </a:t>
            </a:r>
            <a:r>
              <a:rPr lang="en-US" sz="2800" b="1" dirty="0" err="1">
                <a:solidFill>
                  <a:srgbClr val="FF0000"/>
                </a:solidFill>
                <a:cs typeface="Times New Roman" panose="02020603050405020304" pitchFamily="18" charset="0"/>
              </a:rPr>
              <a:t>bài</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luyện</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thêm</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về</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nghe</a:t>
            </a:r>
            <a:r>
              <a:rPr lang="en-US" sz="2800" b="1" dirty="0">
                <a:solidFill>
                  <a:srgbClr val="FF0000"/>
                </a:solidFill>
                <a:cs typeface="Times New Roman" panose="02020603050405020304" pitchFamily="18" charset="0"/>
              </a:rPr>
              <a:t>, </a:t>
            </a:r>
            <a:r>
              <a:rPr lang="en-US" sz="2800" b="1" dirty="0" err="1">
                <a:solidFill>
                  <a:srgbClr val="FF0000"/>
                </a:solidFill>
                <a:cs typeface="Times New Roman" panose="02020603050405020304" pitchFamily="18" charset="0"/>
              </a:rPr>
              <a:t>nói</a:t>
            </a:r>
            <a:r>
              <a:rPr lang="en-US" sz="2800" b="1" dirty="0">
                <a:solidFill>
                  <a:srgbClr val="FF0000"/>
                </a:solidFill>
                <a:cs typeface="Times New Roman" panose="02020603050405020304" pitchFamily="18" charset="0"/>
              </a:rPr>
              <a:t> </a:t>
            </a:r>
            <a:r>
              <a:rPr lang="en-US" sz="2800" b="1" dirty="0" err="1">
                <a:solidFill>
                  <a:srgbClr val="0070C0"/>
                </a:solidFill>
                <a:cs typeface="Times New Roman" panose="02020603050405020304" pitchFamily="18" charset="0"/>
              </a:rPr>
              <a:t>giúp</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học</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sinh</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khá</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giỏi</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có</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nhiều</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cơ</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hội</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rèn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luyện</a:t>
            </a:r>
            <a:r>
              <a:rPr lang="en-US" sz="2800" b="1" dirty="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hơn</a:t>
            </a:r>
            <a:r>
              <a:rPr lang="en-US" sz="2800" b="1" dirty="0">
                <a:solidFill>
                  <a:srgbClr val="0070C0"/>
                </a:solidFill>
                <a:cs typeface="Times New Roman" panose="02020603050405020304" pitchFamily="18" charset="0"/>
              </a:rPr>
              <a:t>.</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3100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982</Words>
  <Application>Microsoft Office PowerPoint</Application>
  <PresentationFormat>Widescreen</PresentationFormat>
  <Paragraphs>105</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Times New Roman</vt:lpstr>
      <vt:lpstr>Corbel</vt:lpstr>
      <vt:lpstr>Arial</vt:lpstr>
      <vt:lpstr>Wingdings</vt:lpstr>
      <vt:lpstr>Calibri</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SỐ BÀI KIỂM TRA TRONG MỘT HỌC KÌ</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Nhóm LS-DL Q1</dc:creator>
  <cp:lastModifiedBy>Windows User</cp:lastModifiedBy>
  <cp:revision>56</cp:revision>
  <dcterms:created xsi:type="dcterms:W3CDTF">2021-05-18T00:26:31Z</dcterms:created>
  <dcterms:modified xsi:type="dcterms:W3CDTF">2021-06-22T02:55:19Z</dcterms:modified>
</cp:coreProperties>
</file>