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84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99EAE9-56DF-4532-89EF-EB4DFAD55FBF}" type="datetimeFigureOut">
              <a:rPr lang="en-US" smtClean="0"/>
              <a:pPr/>
              <a:t>10/18/2021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382F5B-BF6E-4FF0-841B-DDEA64F84D4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382F5B-BF6E-4FF0-841B-DDEA64F84D44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203200" y="0"/>
            <a:ext cx="3778250" cy="6858001"/>
            <a:chOff x="203200" y="0"/>
            <a:chExt cx="3778250" cy="6858001"/>
          </a:xfrm>
        </p:grpSpPr>
        <p:sp>
          <p:nvSpPr>
            <p:cNvPr id="14" name="Freeform 6"/>
            <p:cNvSpPr/>
            <p:nvPr/>
          </p:nvSpPr>
          <p:spPr bwMode="auto">
            <a:xfrm>
              <a:off x="641350" y="0"/>
              <a:ext cx="1365250" cy="3971925"/>
            </a:xfrm>
            <a:custGeom>
              <a:avLst/>
              <a:gdLst/>
              <a:ahLst/>
              <a:cxnLst/>
              <a:rect l="0" t="0" r="r" b="b"/>
              <a:pathLst>
                <a:path w="860" h="2502">
                  <a:moveTo>
                    <a:pt x="0" y="2445"/>
                  </a:moveTo>
                  <a:lnTo>
                    <a:pt x="228" y="2502"/>
                  </a:lnTo>
                  <a:lnTo>
                    <a:pt x="860" y="0"/>
                  </a:lnTo>
                  <a:lnTo>
                    <a:pt x="620" y="0"/>
                  </a:lnTo>
                  <a:lnTo>
                    <a:pt x="0" y="244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5" name="Freeform 7"/>
            <p:cNvSpPr/>
            <p:nvPr/>
          </p:nvSpPr>
          <p:spPr bwMode="auto">
            <a:xfrm>
              <a:off x="203200" y="0"/>
              <a:ext cx="1336675" cy="3862388"/>
            </a:xfrm>
            <a:custGeom>
              <a:avLst/>
              <a:gdLst/>
              <a:ahLst/>
              <a:cxnLst/>
              <a:rect l="0" t="0" r="r" b="b"/>
              <a:pathLst>
                <a:path w="842" h="2433">
                  <a:moveTo>
                    <a:pt x="842" y="0"/>
                  </a:moveTo>
                  <a:lnTo>
                    <a:pt x="602" y="0"/>
                  </a:lnTo>
                  <a:lnTo>
                    <a:pt x="0" y="2376"/>
                  </a:lnTo>
                  <a:lnTo>
                    <a:pt x="228" y="2433"/>
                  </a:lnTo>
                  <a:lnTo>
                    <a:pt x="842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6" name="Freeform 8"/>
            <p:cNvSpPr/>
            <p:nvPr/>
          </p:nvSpPr>
          <p:spPr bwMode="auto">
            <a:xfrm>
              <a:off x="207963" y="3776663"/>
              <a:ext cx="1936750" cy="3081338"/>
            </a:xfrm>
            <a:custGeom>
              <a:avLst/>
              <a:gdLst/>
              <a:ahLst/>
              <a:cxnLst/>
              <a:rect l="0" t="0" r="r" b="b"/>
              <a:pathLst>
                <a:path w="1220" h="1941">
                  <a:moveTo>
                    <a:pt x="0" y="0"/>
                  </a:moveTo>
                  <a:lnTo>
                    <a:pt x="1166" y="1941"/>
                  </a:lnTo>
                  <a:lnTo>
                    <a:pt x="1220" y="19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0" name="Freeform 9"/>
            <p:cNvSpPr/>
            <p:nvPr/>
          </p:nvSpPr>
          <p:spPr bwMode="auto">
            <a:xfrm>
              <a:off x="646113" y="3886200"/>
              <a:ext cx="2373313" cy="2971800"/>
            </a:xfrm>
            <a:custGeom>
              <a:avLst/>
              <a:gdLst/>
              <a:ahLst/>
              <a:cxnLst/>
              <a:rect l="0" t="0" r="r" b="b"/>
              <a:pathLst>
                <a:path w="1495" h="1872">
                  <a:moveTo>
                    <a:pt x="1495" y="1872"/>
                  </a:moveTo>
                  <a:lnTo>
                    <a:pt x="0" y="0"/>
                  </a:lnTo>
                  <a:lnTo>
                    <a:pt x="1442" y="1872"/>
                  </a:lnTo>
                  <a:lnTo>
                    <a:pt x="1495" y="1872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1" name="Freeform 10"/>
            <p:cNvSpPr/>
            <p:nvPr/>
          </p:nvSpPr>
          <p:spPr bwMode="auto">
            <a:xfrm>
              <a:off x="641350" y="3881438"/>
              <a:ext cx="3340100" cy="2976563"/>
            </a:xfrm>
            <a:custGeom>
              <a:avLst/>
              <a:gdLst/>
              <a:ahLst/>
              <a:cxnLst/>
              <a:rect l="0" t="0" r="r" b="b"/>
              <a:pathLst>
                <a:path w="2104" h="1875">
                  <a:moveTo>
                    <a:pt x="0" y="0"/>
                  </a:moveTo>
                  <a:lnTo>
                    <a:pt x="3" y="3"/>
                  </a:lnTo>
                  <a:lnTo>
                    <a:pt x="1498" y="1875"/>
                  </a:lnTo>
                  <a:lnTo>
                    <a:pt x="2104" y="1875"/>
                  </a:lnTo>
                  <a:lnTo>
                    <a:pt x="228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2" name="Freeform 11"/>
            <p:cNvSpPr/>
            <p:nvPr/>
          </p:nvSpPr>
          <p:spPr bwMode="auto">
            <a:xfrm>
              <a:off x="203200" y="3771900"/>
              <a:ext cx="2660650" cy="3086100"/>
            </a:xfrm>
            <a:custGeom>
              <a:avLst/>
              <a:gdLst/>
              <a:ahLst/>
              <a:cxnLst/>
              <a:rect l="0" t="0" r="r" b="b"/>
              <a:pathLst>
                <a:path w="1676" h="1944">
                  <a:moveTo>
                    <a:pt x="1676" y="1944"/>
                  </a:moveTo>
                  <a:lnTo>
                    <a:pt x="264" y="111"/>
                  </a:lnTo>
                  <a:lnTo>
                    <a:pt x="225" y="60"/>
                  </a:lnTo>
                  <a:lnTo>
                    <a:pt x="228" y="60"/>
                  </a:lnTo>
                  <a:lnTo>
                    <a:pt x="264" y="111"/>
                  </a:lnTo>
                  <a:lnTo>
                    <a:pt x="234" y="69"/>
                  </a:lnTo>
                  <a:lnTo>
                    <a:pt x="228" y="57"/>
                  </a:lnTo>
                  <a:lnTo>
                    <a:pt x="222" y="54"/>
                  </a:lnTo>
                  <a:lnTo>
                    <a:pt x="0" y="0"/>
                  </a:lnTo>
                  <a:lnTo>
                    <a:pt x="3" y="3"/>
                  </a:lnTo>
                  <a:lnTo>
                    <a:pt x="1223" y="1944"/>
                  </a:lnTo>
                  <a:lnTo>
                    <a:pt x="1676" y="1944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9673" y="914401"/>
            <a:ext cx="6947127" cy="3488266"/>
          </a:xfrm>
        </p:spPr>
        <p:txBody>
          <a:bodyPr anchor="b">
            <a:normAutofit/>
          </a:bodyPr>
          <a:lstStyle>
            <a:lvl1pPr algn="r">
              <a:defRPr sz="54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4238" y="4402666"/>
            <a:ext cx="5762563" cy="1364531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25773" y="6117336"/>
            <a:ext cx="857473" cy="365125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10/18/2021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23733" y="6117336"/>
            <a:ext cx="360943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117336"/>
            <a:ext cx="41148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reeform 12"/>
          <p:cNvSpPr/>
          <p:nvPr/>
        </p:nvSpPr>
        <p:spPr bwMode="auto">
          <a:xfrm>
            <a:off x="203200" y="3771900"/>
            <a:ext cx="361950" cy="90488"/>
          </a:xfrm>
          <a:custGeom>
            <a:avLst/>
            <a:gdLst/>
            <a:ahLst/>
            <a:cxnLst/>
            <a:rect l="0" t="0" r="r" b="b"/>
            <a:pathLst>
              <a:path w="228" h="57">
                <a:moveTo>
                  <a:pt x="228" y="57"/>
                </a:moveTo>
                <a:lnTo>
                  <a:pt x="0" y="0"/>
                </a:lnTo>
                <a:lnTo>
                  <a:pt x="222" y="54"/>
                </a:lnTo>
                <a:lnTo>
                  <a:pt x="228" y="57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4" name="Freeform 13"/>
          <p:cNvSpPr/>
          <p:nvPr/>
        </p:nvSpPr>
        <p:spPr bwMode="auto">
          <a:xfrm>
            <a:off x="560388" y="3867150"/>
            <a:ext cx="61913" cy="80963"/>
          </a:xfrm>
          <a:custGeom>
            <a:avLst/>
            <a:gdLst/>
            <a:ahLst/>
            <a:cxnLst/>
            <a:rect l="0" t="0" r="r" b="b"/>
            <a:pathLst>
              <a:path w="39" h="51">
                <a:moveTo>
                  <a:pt x="0" y="0"/>
                </a:moveTo>
                <a:lnTo>
                  <a:pt x="39" y="51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</p:spTree>
    <p:extLst>
      <p:ext uri="{BB962C8B-B14F-4D97-AF65-F5344CB8AC3E}">
        <p14:creationId xmlns:p14="http://schemas.microsoft.com/office/powerpoint/2010/main" val="14675526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3" y="4732865"/>
            <a:ext cx="751599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89975" y="932112"/>
            <a:ext cx="6171065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3" y="5299603"/>
            <a:ext cx="751599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6973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685800"/>
            <a:ext cx="751599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1376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598235" y="3428999"/>
            <a:ext cx="6631128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3" y="4343400"/>
            <a:ext cx="751599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37956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3308581"/>
            <a:ext cx="751598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7381"/>
            <a:ext cx="751599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1733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5" y="3886200"/>
            <a:ext cx="751599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5200"/>
            <a:ext cx="751599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1620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685801"/>
            <a:ext cx="7515991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4" y="3505200"/>
            <a:ext cx="7515992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4193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202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1393" y="685800"/>
            <a:ext cx="1328123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3524" y="685800"/>
            <a:ext cx="6016373" cy="5105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4062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2667000"/>
            <a:ext cx="7704667" cy="333281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44329" y="6108173"/>
            <a:ext cx="857473" cy="365125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10/18/2021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72647" y="6108173"/>
            <a:ext cx="5314517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8967" y="6108173"/>
            <a:ext cx="427833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07472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6995" y="2666998"/>
            <a:ext cx="6699805" cy="2360071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6998" y="5027070"/>
            <a:ext cx="6699802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3317" y="6116070"/>
            <a:ext cx="413483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954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685801"/>
            <a:ext cx="7704667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2133" y="2667000"/>
            <a:ext cx="3739896" cy="336867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46904" y="2667000"/>
            <a:ext cx="3739896" cy="334682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4013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29481" y="2658533"/>
            <a:ext cx="3456291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3523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1710" y="2667000"/>
            <a:ext cx="3467806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7266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6209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42560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91436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1600200"/>
            <a:ext cx="2662534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7553" y="685800"/>
            <a:ext cx="4681962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4" y="2971800"/>
            <a:ext cx="2662534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8119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2332" y="1752599"/>
            <a:ext cx="4070679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97495" y="914400"/>
            <a:ext cx="2461371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2332" y="3124199"/>
            <a:ext cx="4070679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90213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0"/>
            <a:ext cx="2132013" cy="6858001"/>
            <a:chOff x="0" y="0"/>
            <a:chExt cx="2132013" cy="6858001"/>
          </a:xfrm>
        </p:grpSpPr>
        <p:sp>
          <p:nvSpPr>
            <p:cNvPr id="15" name="Freeform 6"/>
            <p:cNvSpPr/>
            <p:nvPr/>
          </p:nvSpPr>
          <p:spPr bwMode="auto">
            <a:xfrm>
              <a:off x="0" y="0"/>
              <a:ext cx="1073150" cy="5291138"/>
            </a:xfrm>
            <a:custGeom>
              <a:avLst/>
              <a:gdLst/>
              <a:ahLst/>
              <a:cxnLst/>
              <a:rect l="0" t="0" r="r" b="b"/>
              <a:pathLst>
                <a:path w="676" h="3333">
                  <a:moveTo>
                    <a:pt x="0" y="3132"/>
                  </a:moveTo>
                  <a:lnTo>
                    <a:pt x="0" y="3312"/>
                  </a:lnTo>
                  <a:lnTo>
                    <a:pt x="126" y="3333"/>
                  </a:lnTo>
                  <a:lnTo>
                    <a:pt x="676" y="0"/>
                  </a:lnTo>
                  <a:lnTo>
                    <a:pt x="514" y="0"/>
                  </a:lnTo>
                  <a:lnTo>
                    <a:pt x="0" y="313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/>
            <p:cNvSpPr/>
            <p:nvPr/>
          </p:nvSpPr>
          <p:spPr bwMode="auto">
            <a:xfrm>
              <a:off x="0" y="0"/>
              <a:ext cx="758825" cy="4624388"/>
            </a:xfrm>
            <a:custGeom>
              <a:avLst/>
              <a:gdLst/>
              <a:ahLst/>
              <a:cxnLst/>
              <a:rect l="0" t="0" r="r" b="b"/>
              <a:pathLst>
                <a:path w="478" h="2913">
                  <a:moveTo>
                    <a:pt x="478" y="0"/>
                  </a:moveTo>
                  <a:lnTo>
                    <a:pt x="318" y="0"/>
                  </a:lnTo>
                  <a:lnTo>
                    <a:pt x="0" y="1938"/>
                  </a:lnTo>
                  <a:lnTo>
                    <a:pt x="0" y="2913"/>
                  </a:lnTo>
                  <a:lnTo>
                    <a:pt x="478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/>
            <p:cNvSpPr/>
            <p:nvPr/>
          </p:nvSpPr>
          <p:spPr bwMode="auto">
            <a:xfrm>
              <a:off x="0" y="5662613"/>
              <a:ext cx="906463" cy="1195388"/>
            </a:xfrm>
            <a:custGeom>
              <a:avLst/>
              <a:gdLst/>
              <a:ahLst/>
              <a:cxnLst/>
              <a:rect l="0" t="0" r="r" b="b"/>
              <a:pathLst>
                <a:path w="571" h="753">
                  <a:moveTo>
                    <a:pt x="0" y="0"/>
                  </a:moveTo>
                  <a:lnTo>
                    <a:pt x="0" y="12"/>
                  </a:lnTo>
                  <a:lnTo>
                    <a:pt x="538" y="753"/>
                  </a:lnTo>
                  <a:lnTo>
                    <a:pt x="571" y="7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/>
            <p:cNvSpPr/>
            <p:nvPr/>
          </p:nvSpPr>
          <p:spPr bwMode="auto">
            <a:xfrm>
              <a:off x="0" y="5295900"/>
              <a:ext cx="1487488" cy="1562100"/>
            </a:xfrm>
            <a:custGeom>
              <a:avLst/>
              <a:gdLst/>
              <a:ahLst/>
              <a:cxnLst/>
              <a:rect l="0" t="0" r="r" b="b"/>
              <a:pathLst>
                <a:path w="937" h="984">
                  <a:moveTo>
                    <a:pt x="0" y="0"/>
                  </a:moveTo>
                  <a:lnTo>
                    <a:pt x="0" y="3"/>
                  </a:lnTo>
                  <a:lnTo>
                    <a:pt x="901" y="984"/>
                  </a:lnTo>
                  <a:lnTo>
                    <a:pt x="937" y="9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/>
            <p:cNvSpPr/>
            <p:nvPr/>
          </p:nvSpPr>
          <p:spPr bwMode="auto">
            <a:xfrm>
              <a:off x="0" y="5257800"/>
              <a:ext cx="2132013" cy="1600200"/>
            </a:xfrm>
            <a:custGeom>
              <a:avLst/>
              <a:gdLst/>
              <a:ahLst/>
              <a:cxnLst/>
              <a:rect l="0" t="0" r="r" b="b"/>
              <a:pathLst>
                <a:path w="1343" h="1008">
                  <a:moveTo>
                    <a:pt x="0" y="24"/>
                  </a:moveTo>
                  <a:lnTo>
                    <a:pt x="937" y="1008"/>
                  </a:lnTo>
                  <a:lnTo>
                    <a:pt x="1343" y="1008"/>
                  </a:lnTo>
                  <a:lnTo>
                    <a:pt x="126" y="21"/>
                  </a:lnTo>
                  <a:lnTo>
                    <a:pt x="0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/>
            <p:cNvSpPr/>
            <p:nvPr/>
          </p:nvSpPr>
          <p:spPr bwMode="auto">
            <a:xfrm>
              <a:off x="0" y="5357813"/>
              <a:ext cx="1377950" cy="1500188"/>
            </a:xfrm>
            <a:custGeom>
              <a:avLst/>
              <a:gdLst/>
              <a:ahLst/>
              <a:cxnLst/>
              <a:rect l="0" t="0" r="r" b="b"/>
              <a:pathLst>
                <a:path w="868" h="945">
                  <a:moveTo>
                    <a:pt x="0" y="192"/>
                  </a:moveTo>
                  <a:lnTo>
                    <a:pt x="571" y="945"/>
                  </a:lnTo>
                  <a:lnTo>
                    <a:pt x="868" y="945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134" y="2667000"/>
            <a:ext cx="7704666" cy="33569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8679" y="6116070"/>
            <a:ext cx="8574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1D8BD707-D9CF-40AE-B4C6-C98DA3205C09}" type="datetimeFigureOut">
              <a:rPr lang="en-US" smtClean="0"/>
              <a:pPr/>
              <a:t>10/18/2021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6997" y="6116070"/>
            <a:ext cx="5314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73317" y="6116070"/>
            <a:ext cx="4134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21278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  <p:sldLayoutId id="2147483714" r:id="rId12"/>
    <p:sldLayoutId id="2147483715" r:id="rId13"/>
    <p:sldLayoutId id="2147483716" r:id="rId14"/>
    <p:sldLayoutId id="2147483717" r:id="rId15"/>
    <p:sldLayoutId id="2147483718" r:id="rId16"/>
    <p:sldLayoutId id="2147483719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62200" y="67070"/>
            <a:ext cx="5638800" cy="609599"/>
          </a:xfrm>
        </p:spPr>
        <p:txBody>
          <a:bodyPr>
            <a:noAutofit/>
          </a:bodyPr>
          <a:lstStyle/>
          <a:p>
            <a:pPr algn="ctr"/>
            <a:r>
              <a:rPr lang="vi-VN" sz="2600" b="1" i="1">
                <a:solidFill>
                  <a:srgbClr val="FF0000"/>
                </a:solidFill>
              </a:rPr>
              <a:t>NHỮNG ĐÓA HỒNG THẦM LẶNG</a:t>
            </a:r>
            <a:endParaRPr lang="en-US" sz="2600" b="1" i="1" dirty="0">
              <a:solidFill>
                <a:srgbClr val="FF000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876800" y="1676400"/>
            <a:ext cx="4114800" cy="381000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Họ và tên: Trương Văn Hùng</a:t>
            </a:r>
          </a:p>
        </p:txBody>
      </p:sp>
      <p:sp>
        <p:nvSpPr>
          <p:cNvPr id="18" name="Rectangle 17"/>
          <p:cNvSpPr/>
          <p:nvPr/>
        </p:nvSpPr>
        <p:spPr>
          <a:xfrm>
            <a:off x="4823552" y="2514600"/>
            <a:ext cx="4244248" cy="685800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Đơn vị công tác: Trường Tiểu học Đại Thành</a:t>
            </a:r>
          </a:p>
        </p:txBody>
      </p:sp>
      <p:sp>
        <p:nvSpPr>
          <p:cNvPr id="19" name="Rectangle 18"/>
          <p:cNvSpPr/>
          <p:nvPr/>
        </p:nvSpPr>
        <p:spPr>
          <a:xfrm>
            <a:off x="4953000" y="3352800"/>
            <a:ext cx="4001877" cy="381000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9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Vị trí công tác: Nhân viên bảo vệ</a:t>
            </a:r>
          </a:p>
        </p:txBody>
      </p:sp>
      <p:sp>
        <p:nvSpPr>
          <p:cNvPr id="20" name="Rectangle 19"/>
          <p:cNvSpPr/>
          <p:nvPr/>
        </p:nvSpPr>
        <p:spPr>
          <a:xfrm>
            <a:off x="2209800" y="5038330"/>
            <a:ext cx="6553200" cy="1295400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phụ</a:t>
            </a:r>
            <a:r>
              <a:rPr lang="en-US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trách</a:t>
            </a:r>
            <a:r>
              <a:rPr lang="en-US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FontTx/>
              <a:buChar char="-"/>
            </a:pPr>
            <a:r>
              <a:rPr lang="en-US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Bảo vệ tài sản, cơ sở vật chất của trường, trông giữ xe, sắp xếp ổn định trật tự học sinh giờ vào học và giờ ra về.</a:t>
            </a:r>
          </a:p>
        </p:txBody>
      </p:sp>
      <p:pic>
        <p:nvPicPr>
          <p:cNvPr id="1026" name="Picture 2" descr="C:\Users\ADMIN\Desktop\z2146411483637_6281cb9ce6ae0aaaa78c7175aff6965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762000"/>
            <a:ext cx="4114800" cy="3886200"/>
          </a:xfrm>
          <a:prstGeom prst="rect">
            <a:avLst/>
          </a:prstGeom>
          <a:noFill/>
        </p:spPr>
      </p:pic>
    </p:spTree>
  </p:cSld>
  <p:clrMapOvr>
    <a:masterClrMapping/>
  </p:clrMapOvr>
  <p:transition advClick="0">
    <p:wip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Red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Parallax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EBEC8F79-A447-43FC-8E81-85E8468AF3F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491</TotalTime>
  <Words>71</Words>
  <Application>Microsoft Office PowerPoint</Application>
  <PresentationFormat>On-screen Show (4:3)</PresentationFormat>
  <Paragraphs>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Corbel</vt:lpstr>
      <vt:lpstr>Times New Roman</vt:lpstr>
      <vt:lpstr>Parallax</vt:lpstr>
      <vt:lpstr>NHỮNG ĐÓA HỒNG THẦM LẶNG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NHỮNG ĐÓA HỒNG THẦM LẶNG</dc:title>
  <dc:creator>vanthu</dc:creator>
  <cp:lastModifiedBy>Mai The Tan</cp:lastModifiedBy>
  <cp:revision>98</cp:revision>
  <dcterms:created xsi:type="dcterms:W3CDTF">2006-08-16T00:00:00Z</dcterms:created>
  <dcterms:modified xsi:type="dcterms:W3CDTF">2021-10-18T03:50:10Z</dcterms:modified>
</cp:coreProperties>
</file>